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76" r:id="rId2"/>
    <p:sldMasterId id="2147483705" r:id="rId3"/>
    <p:sldMasterId id="2147483717" r:id="rId4"/>
    <p:sldMasterId id="2147483729" r:id="rId5"/>
  </p:sldMasterIdLst>
  <p:notesMasterIdLst>
    <p:notesMasterId r:id="rId23"/>
  </p:notesMasterIdLst>
  <p:sldIdLst>
    <p:sldId id="339" r:id="rId6"/>
    <p:sldId id="257" r:id="rId7"/>
    <p:sldId id="2884" r:id="rId8"/>
    <p:sldId id="266" r:id="rId9"/>
    <p:sldId id="256" r:id="rId10"/>
    <p:sldId id="2007577113" r:id="rId11"/>
    <p:sldId id="258" r:id="rId12"/>
    <p:sldId id="259" r:id="rId13"/>
    <p:sldId id="265" r:id="rId14"/>
    <p:sldId id="2007577107" r:id="rId15"/>
    <p:sldId id="2007577115" r:id="rId16"/>
    <p:sldId id="2896" r:id="rId17"/>
    <p:sldId id="2007577116" r:id="rId18"/>
    <p:sldId id="2007577111" r:id="rId19"/>
    <p:sldId id="2007577114" r:id="rId20"/>
    <p:sldId id="2007577112" r:id="rId21"/>
    <p:sldId id="2895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38" d="100"/>
          <a:sy n="38" d="100"/>
        </p:scale>
        <p:origin x="2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832752-8E42-4221-A246-A7002E894990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5B9811-9642-44C8-BC50-8BEF0CD30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399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3949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C4C689-0797-4A8F-B2C6-5687E1566F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46801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1808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6766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6169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6865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2021/11/30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3596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07E2CB0-1E5C-4D6D-8111-447F54842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2021/11/30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CD0671E-0D48-4AD2-B6F8-A60BEC6A6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A83C7DF-BD4D-4BD1-A6E5-33605320F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9216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04FA292-E5C1-4436-8CB5-FF9B52353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76F139C-6E8C-48D5-9B1D-F837030FAD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76395EF-8A55-4F9D-9A62-6326B2CB47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67B5ECA-415D-4C02-B62A-EEE0C0B32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2021/11/30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B24AC3-FF5A-4D6A-B3E3-E0E8DB81B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86ECFD3-2BFB-4F9D-A971-22CBC6F39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01708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1359480-BF99-455B-8924-27B75A842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87CA4AF-F2C7-48AF-BDEB-57BD3FC394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E2D3FEF-98B1-46F2-AD44-1B510962D7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F8C2AF9-1C3B-4D55-97BD-2BB1383D6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2021/11/30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44BE4BD-6DB2-4DF4-981D-42B25252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CE029D5-AEBD-4748-A5C9-0D123DDD8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01388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4988ED7-2FAC-4121-96E5-A1EA6984F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17EA459-805A-404B-BAE6-CC8ABD2A08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91E2DCD-6EF3-47CA-939F-0E285CE59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2021/11/30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4265381-C04B-4041-BE83-838879FF6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F0E4938-3DA9-4A01-BE41-ED1A6BC9E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06199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56A4BD1E-BF89-43F2-8863-4388E88DA7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6059926-E9D8-4839-90D7-677D8533BA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4942A72-9BD4-4F4F-9B99-39C3A0CEE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2021/11/30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E7E3195-430C-4F02-B143-7B4DB1CAD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C027511-DB12-4B6E-A7F3-400C42BF8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93018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4450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56869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2021/11/30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35077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2021/11/30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08186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2021/11/30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2937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2021/11/30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6140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2021/11/30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78750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2021/11/30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75082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2021/11/30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00682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2021/11/30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31683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2021/11/30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27172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2021/11/30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60838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2021/11/30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163709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2021/11/30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62270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7492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313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931F4-194C-4DD9-9505-42FC048612EF}" type="datetimeFigureOut">
              <a:rPr lang="zh-CN" altLang="en-US" smtClean="0"/>
              <a:t>2021/11/30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B2A2D-5054-49A2-BEE4-C9F6B6DAB1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84318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0383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91843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59932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08418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40231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04278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12277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25584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44143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219D-55DF-45EB-B25E-1C948F6C6EA0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2922-7094-437E-850F-5764ECB41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479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2722F30-70BE-4597-A895-59AEB4C92B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6FEE731-1190-4992-B751-DB49E6C1D1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2FD284B-B6B1-48C0-8F32-41776A48D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2021/11/30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2B0B980-E977-472A-8868-0AC1864A1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643110A-A836-4098-93F2-E5780AD26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E64915A-A193-411A-A123-3E4512421B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16798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219D-55DF-45EB-B25E-1C948F6C6EA0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2922-7094-437E-850F-5764ECB41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27966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219D-55DF-45EB-B25E-1C948F6C6EA0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2922-7094-437E-850F-5764ECB41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68121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219D-55DF-45EB-B25E-1C948F6C6EA0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2922-7094-437E-850F-5764ECB41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99633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219D-55DF-45EB-B25E-1C948F6C6EA0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2922-7094-437E-850F-5764ECB41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65040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219D-55DF-45EB-B25E-1C948F6C6EA0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2922-7094-437E-850F-5764ECB41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09086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219D-55DF-45EB-B25E-1C948F6C6EA0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2922-7094-437E-850F-5764ECB41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39012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219D-55DF-45EB-B25E-1C948F6C6EA0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2922-7094-437E-850F-5764ECB41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59589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219D-55DF-45EB-B25E-1C948F6C6EA0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2922-7094-437E-850F-5764ECB41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19980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219D-55DF-45EB-B25E-1C948F6C6EA0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2922-7094-437E-850F-5764ECB41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03396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219D-55DF-45EB-B25E-1C948F6C6EA0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2922-7094-437E-850F-5764ECB41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74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5EEAB96-CF87-4C6B-9D06-7EE1D08E9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1DED4BC-F33A-453C-A1D8-00EC72012D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BA66174-3328-40E4-AADF-655C79A2A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2021/11/30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50B7521-C9F1-465B-9A65-1E05966CF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D2B5226-FFCF-47FD-8A07-DAABD31F1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0059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C4ADCB6-9944-487D-9339-D429E54F5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30CC48A-4DB0-4747-87C6-E3CD40A6AB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B2325A1-5419-4E2B-9422-B4F96BE32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2021/11/30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45C473B-7264-4ACF-B508-9761DA127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5E3F195-0716-4886-9A07-BFC1B0CD1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2981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74D0605-B108-46D7-8369-6571864D1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612184A-C5D1-4BC3-AEB2-F4095F6ED6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DC8794A-BBDE-4DD3-84CE-2B9CE10FD3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EBFD6E4-B295-43C9-AC11-8D2495366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2021/11/30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4026BDD-5B50-41BE-834C-03AB1437D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F5A523A-D7AA-4E6B-9B52-4758EF8D0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8483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3910AE6-1F57-4A31-9008-4D642F755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B168356-DBF6-4A4D-91C7-182CC85AC3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88A8EBA-0DAD-42EA-99C2-D23C5D7148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524EC4D-F1E5-42BF-AFD6-2E141A5BDB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188FE428-6272-4BC6-8559-9529B37B82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55287C14-A4B0-4F1B-8E5A-89FD29364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2021/11/30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9352E029-3449-4023-9BA3-A4E0A6450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94F19327-B133-498A-A50A-1F9E48926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6040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FEF83B-0EA5-44BA-9824-F0CD83C60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5276493-8949-47D2-A31E-3697CEF21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2021/11/30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069DD12-9FA1-45D2-B798-8B1996D65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972593E-3FD8-4528-9339-AF8B4BCDA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1007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2021/11/30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CCAA99-4439-4DFD-9FD7-FE41E23FFDD0}"/>
              </a:ext>
            </a:extLst>
          </p:cNvPr>
          <p:cNvSpPr txBox="1"/>
          <p:nvPr userDrawn="1"/>
        </p:nvSpPr>
        <p:spPr>
          <a:xfrm>
            <a:off x="8920716" y="-37306"/>
            <a:ext cx="42618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 err="1"/>
              <a:t>Hương</a:t>
            </a:r>
            <a:r>
              <a:rPr lang="ja-JP" altLang="en-US" sz="1200" dirty="0"/>
              <a:t> </a:t>
            </a:r>
            <a:r>
              <a:rPr lang="en-US" altLang="ja-JP" sz="1200" dirty="0" err="1"/>
              <a:t>Thảo</a:t>
            </a:r>
            <a:r>
              <a:rPr lang="en-US" altLang="ja-JP" sz="1200" dirty="0"/>
              <a:t>:</a:t>
            </a:r>
            <a:r>
              <a:rPr lang="ja-JP" altLang="en-US" sz="1200" dirty="0"/>
              <a:t> </a:t>
            </a:r>
            <a:r>
              <a:rPr lang="en-US" altLang="ja-JP" sz="1200" dirty="0"/>
              <a:t>tranthao121004@gmail.com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555920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8325228" y="6545425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www.1ppt.com/excel/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www.1ppt.com/shiti/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www.1ppt.com/jiaoan/  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/>
              <a:ea typeface="宋体"/>
            </a:endParaRPr>
          </a:p>
        </p:txBody>
      </p:sp>
      <p:sp>
        <p:nvSpPr>
          <p:cNvPr id="2" name="标题占位符 1">
            <a:extLst>
              <a:ext uri="{FF2B5EF4-FFF2-40B4-BE49-F238E27FC236}">
                <a16:creationId xmlns:a16="http://schemas.microsoft.com/office/drawing/2014/main" id="{57DF5B34-9C77-45C5-85E9-3A015F81C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A83B889-F396-45DA-B161-724BF9F2F1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24E844D-DE4F-4FAF-BFDE-BA985070E1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105ECC-05DB-4A25-8E6A-E61FCA6F5619}" type="datetimeFigureOut">
              <a:rPr lang="zh-CN" altLang="en-US" smtClean="0"/>
              <a:t>2021/11/30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C921ED0-E56D-4194-9FFA-E75DFB455F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4ACCD2A-BB2D-4007-B138-721B1B1A3C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886C911A-9196-4F09-87BE-8803B4E812A0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: 圆角 7">
            <a:extLst>
              <a:ext uri="{FF2B5EF4-FFF2-40B4-BE49-F238E27FC236}">
                <a16:creationId xmlns:a16="http://schemas.microsoft.com/office/drawing/2014/main" id="{2E8FB4BF-33B8-43C6-9F82-8C279FED7E46}"/>
              </a:ext>
            </a:extLst>
          </p:cNvPr>
          <p:cNvSpPr/>
          <p:nvPr userDrawn="1"/>
        </p:nvSpPr>
        <p:spPr>
          <a:xfrm>
            <a:off x="435426" y="551544"/>
            <a:ext cx="11306629" cy="5775778"/>
          </a:xfrm>
          <a:prstGeom prst="roundRect">
            <a:avLst>
              <a:gd name="adj" fmla="val 936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6500DBD-92F3-431A-B21E-BFB344A61A87}"/>
              </a:ext>
            </a:extLst>
          </p:cNvPr>
          <p:cNvSpPr txBox="1"/>
          <p:nvPr userDrawn="1"/>
        </p:nvSpPr>
        <p:spPr>
          <a:xfrm>
            <a:off x="8920716" y="117574"/>
            <a:ext cx="42618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/>
              <a:t>Hương</a:t>
            </a:r>
            <a:r>
              <a:rPr lang="ja-JP" altLang="en-US" sz="1200" dirty="0"/>
              <a:t> </a:t>
            </a:r>
            <a:r>
              <a:rPr lang="en-US" altLang="ja-JP" sz="1200" dirty="0" err="1"/>
              <a:t>Thảo</a:t>
            </a:r>
            <a:r>
              <a:rPr lang="en-US" altLang="ja-JP" sz="1200" dirty="0"/>
              <a:t>:</a:t>
            </a:r>
            <a:r>
              <a:rPr lang="ja-JP" altLang="en-US" sz="1200" dirty="0"/>
              <a:t> </a:t>
            </a:r>
            <a:r>
              <a:rPr lang="en-US" altLang="ja-JP" sz="1200" dirty="0"/>
              <a:t>tranthao121004@gmail.com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023591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DED92B-7180-4E8E-9FA1-47FFA8006457}" type="datetimeFigureOut">
              <a:rPr lang="zh-CN" altLang="en-US" smtClean="0"/>
              <a:t>2021/11/30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4493C3D-9EAA-4A47-A1B2-6FDD7C5EAAD2}"/>
              </a:ext>
            </a:extLst>
          </p:cNvPr>
          <p:cNvSpPr txBox="1"/>
          <p:nvPr userDrawn="1"/>
        </p:nvSpPr>
        <p:spPr>
          <a:xfrm>
            <a:off x="8920716" y="117574"/>
            <a:ext cx="42618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/>
              <a:t>Hương</a:t>
            </a:r>
            <a:r>
              <a:rPr lang="ja-JP" altLang="en-US" sz="1200" dirty="0"/>
              <a:t> </a:t>
            </a:r>
            <a:r>
              <a:rPr lang="en-US" altLang="ja-JP" sz="1200" dirty="0" err="1"/>
              <a:t>Thảo</a:t>
            </a:r>
            <a:r>
              <a:rPr lang="en-US" altLang="ja-JP" sz="1200" dirty="0"/>
              <a:t>:</a:t>
            </a:r>
            <a:r>
              <a:rPr lang="ja-JP" altLang="en-US" sz="1200" dirty="0"/>
              <a:t> </a:t>
            </a:r>
            <a:r>
              <a:rPr lang="en-US" altLang="ja-JP" sz="1200" dirty="0"/>
              <a:t>tranthao121004@gmail.com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963542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35C661-2F9E-4D47-AA12-CA27E6F2246B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33B2315-D867-49D1-88C9-0656F2A2C868}"/>
              </a:ext>
            </a:extLst>
          </p:cNvPr>
          <p:cNvSpPr txBox="1"/>
          <p:nvPr userDrawn="1"/>
        </p:nvSpPr>
        <p:spPr>
          <a:xfrm>
            <a:off x="8920716" y="117574"/>
            <a:ext cx="42618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/>
              <a:t>Hương</a:t>
            </a:r>
            <a:r>
              <a:rPr lang="ja-JP" altLang="en-US" sz="1200" dirty="0"/>
              <a:t> </a:t>
            </a:r>
            <a:r>
              <a:rPr lang="en-US" altLang="ja-JP" sz="1200" dirty="0" err="1"/>
              <a:t>Thảo</a:t>
            </a:r>
            <a:r>
              <a:rPr lang="en-US" altLang="ja-JP" sz="1200" dirty="0"/>
              <a:t>:</a:t>
            </a:r>
            <a:r>
              <a:rPr lang="ja-JP" altLang="en-US" sz="1200" dirty="0"/>
              <a:t> </a:t>
            </a:r>
            <a:r>
              <a:rPr lang="en-US" altLang="ja-JP" sz="1200" dirty="0"/>
              <a:t>tranthao121004@gmail.com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817591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88219D-55DF-45EB-B25E-1C948F6C6EA0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CB2922-7094-437E-850F-5764ECB41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243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4.xml"/><Relationship Id="rId1" Type="http://schemas.openxmlformats.org/officeDocument/2006/relationships/tags" Target="../tags/tag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3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4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0.xml"/><Relationship Id="rId4" Type="http://schemas.microsoft.com/office/2007/relationships/hdphoto" Target="../media/hdphoto9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Layout" Target="../slideLayouts/slideLayout39.xml"/><Relationship Id="rId7" Type="http://schemas.openxmlformats.org/officeDocument/2006/relationships/image" Target="../media/image1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slide" Target="slide5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3.png"/><Relationship Id="rId3" Type="http://schemas.openxmlformats.org/officeDocument/2006/relationships/slideLayout" Target="../slideLayouts/slideLayout39.xml"/><Relationship Id="rId7" Type="http://schemas.openxmlformats.org/officeDocument/2006/relationships/image" Target="../media/image18.png"/><Relationship Id="rId12" Type="http://schemas.openxmlformats.org/officeDocument/2006/relationships/image" Target="../media/image22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14.png"/><Relationship Id="rId11" Type="http://schemas.microsoft.com/office/2007/relationships/hdphoto" Target="../media/hdphoto1.wdp"/><Relationship Id="rId5" Type="http://schemas.openxmlformats.org/officeDocument/2006/relationships/image" Target="../media/image17.png"/><Relationship Id="rId10" Type="http://schemas.openxmlformats.org/officeDocument/2006/relationships/image" Target="../media/image21.png"/><Relationship Id="rId4" Type="http://schemas.openxmlformats.org/officeDocument/2006/relationships/image" Target="../media/image13.jpeg"/><Relationship Id="rId9" Type="http://schemas.openxmlformats.org/officeDocument/2006/relationships/image" Target="../media/image20.png"/><Relationship Id="rId1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2.png"/><Relationship Id="rId3" Type="http://schemas.openxmlformats.org/officeDocument/2006/relationships/slideLayout" Target="../slideLayouts/slideLayout39.xml"/><Relationship Id="rId7" Type="http://schemas.openxmlformats.org/officeDocument/2006/relationships/image" Target="../media/image18.png"/><Relationship Id="rId12" Type="http://schemas.microsoft.com/office/2007/relationships/hdphoto" Target="../media/hdphoto3.wdp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14.png"/><Relationship Id="rId11" Type="http://schemas.openxmlformats.org/officeDocument/2006/relationships/image" Target="../media/image25.png"/><Relationship Id="rId5" Type="http://schemas.openxmlformats.org/officeDocument/2006/relationships/image" Target="../media/image17.png"/><Relationship Id="rId15" Type="http://schemas.openxmlformats.org/officeDocument/2006/relationships/image" Target="../media/image16.png"/><Relationship Id="rId10" Type="http://schemas.microsoft.com/office/2007/relationships/hdphoto" Target="../media/hdphoto2.wdp"/><Relationship Id="rId4" Type="http://schemas.openxmlformats.org/officeDocument/2006/relationships/image" Target="../media/image13.jpeg"/><Relationship Id="rId9" Type="http://schemas.openxmlformats.org/officeDocument/2006/relationships/image" Target="../media/image24.png"/><Relationship Id="rId1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2.png"/><Relationship Id="rId3" Type="http://schemas.openxmlformats.org/officeDocument/2006/relationships/slideLayout" Target="../slideLayouts/slideLayout39.xml"/><Relationship Id="rId7" Type="http://schemas.openxmlformats.org/officeDocument/2006/relationships/image" Target="../media/image18.png"/><Relationship Id="rId12" Type="http://schemas.microsoft.com/office/2007/relationships/hdphoto" Target="../media/hdphoto5.wdp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14.png"/><Relationship Id="rId11" Type="http://schemas.openxmlformats.org/officeDocument/2006/relationships/image" Target="../media/image27.png"/><Relationship Id="rId5" Type="http://schemas.openxmlformats.org/officeDocument/2006/relationships/image" Target="../media/image17.png"/><Relationship Id="rId15" Type="http://schemas.openxmlformats.org/officeDocument/2006/relationships/image" Target="../media/image16.png"/><Relationship Id="rId10" Type="http://schemas.microsoft.com/office/2007/relationships/hdphoto" Target="../media/hdphoto4.wdp"/><Relationship Id="rId4" Type="http://schemas.openxmlformats.org/officeDocument/2006/relationships/image" Target="../media/image13.jpeg"/><Relationship Id="rId9" Type="http://schemas.openxmlformats.org/officeDocument/2006/relationships/image" Target="../media/image26.png"/><Relationship Id="rId1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2.png"/><Relationship Id="rId3" Type="http://schemas.openxmlformats.org/officeDocument/2006/relationships/slideLayout" Target="../slideLayouts/slideLayout39.xml"/><Relationship Id="rId7" Type="http://schemas.openxmlformats.org/officeDocument/2006/relationships/image" Target="../media/image18.png"/><Relationship Id="rId12" Type="http://schemas.microsoft.com/office/2007/relationships/hdphoto" Target="../media/hdphoto7.wdp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14.png"/><Relationship Id="rId11" Type="http://schemas.openxmlformats.org/officeDocument/2006/relationships/image" Target="../media/image29.png"/><Relationship Id="rId5" Type="http://schemas.openxmlformats.org/officeDocument/2006/relationships/image" Target="../media/image17.png"/><Relationship Id="rId15" Type="http://schemas.openxmlformats.org/officeDocument/2006/relationships/image" Target="../media/image16.png"/><Relationship Id="rId10" Type="http://schemas.microsoft.com/office/2007/relationships/hdphoto" Target="../media/hdphoto6.wdp"/><Relationship Id="rId4" Type="http://schemas.openxmlformats.org/officeDocument/2006/relationships/image" Target="../media/image13.jpeg"/><Relationship Id="rId9" Type="http://schemas.openxmlformats.org/officeDocument/2006/relationships/image" Target="../media/image28.png"/><Relationship Id="rId1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945477" y="111090"/>
            <a:ext cx="10921286" cy="6858000"/>
            <a:chOff x="631064" y="0"/>
            <a:chExt cx="10921286" cy="6858000"/>
          </a:xfrm>
        </p:grpSpPr>
        <p:pic>
          <p:nvPicPr>
            <p:cNvPr id="7" name="Picture 2" descr="E:\DT\Phần mềm\LuyenChuTieuHoc-2.8 (1)\LuyenChuTieuHoc-2.8\LuyenChuTieuHoc\Ảnh dòng kẻ sẵn cho môn toán\Dòng kẻ đen - 11 dòng - 15 ô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526"/>
            <a:stretch/>
          </p:blipFill>
          <p:spPr bwMode="auto">
            <a:xfrm>
              <a:off x="631064" y="0"/>
              <a:ext cx="10921286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1" name="Straight Connector 10"/>
            <p:cNvCxnSpPr/>
            <p:nvPr/>
          </p:nvCxnSpPr>
          <p:spPr>
            <a:xfrm>
              <a:off x="631064" y="1"/>
              <a:ext cx="0" cy="685799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526029" y="250551"/>
            <a:ext cx="10464444" cy="834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>
              <a:spcAft>
                <a:spcPts val="750"/>
              </a:spcAft>
              <a:defRPr/>
            </a:pPr>
            <a:endParaRPr lang="en-US" altLang="en-US" sz="3800" b="1" i="1" dirty="0">
              <a:solidFill>
                <a:srgbClr val="7030A0"/>
              </a:solidFill>
              <a:latin typeface="HP001 4 hàng" pitchFamily="34" charset="0"/>
            </a:endParaRPr>
          </a:p>
          <a:p>
            <a:pPr>
              <a:spcAft>
                <a:spcPts val="750"/>
              </a:spcAft>
              <a:defRPr/>
            </a:pPr>
            <a:r>
              <a:rPr lang="en-US" altLang="en-US" sz="3800" b="1" dirty="0">
                <a:solidFill>
                  <a:srgbClr val="7030A0"/>
                </a:solidFill>
                <a:latin typeface="HP001 4 hàng" pitchFamily="34" charset="0"/>
              </a:rPr>
              <a:t>               </a:t>
            </a:r>
          </a:p>
          <a:p>
            <a:pPr>
              <a:spcAft>
                <a:spcPts val="750"/>
              </a:spcAft>
              <a:defRPr/>
            </a:pPr>
            <a:r>
              <a:rPr lang="en-US" altLang="en-US" sz="3800" b="1" dirty="0">
                <a:solidFill>
                  <a:srgbClr val="7030A0"/>
                </a:solidFill>
                <a:latin typeface="HP001 4 hàng" pitchFamily="34" charset="0"/>
              </a:rPr>
              <a:t>                                                                                             </a:t>
            </a:r>
          </a:p>
          <a:p>
            <a:pPr>
              <a:spcAft>
                <a:spcPts val="750"/>
              </a:spcAft>
              <a:defRPr/>
            </a:pPr>
            <a:r>
              <a:rPr lang="en-US" altLang="en-US" sz="3800" b="1" dirty="0">
                <a:solidFill>
                  <a:srgbClr val="7030A0"/>
                </a:solidFill>
                <a:latin typeface="HP001 4 hàng" pitchFamily="34" charset="0"/>
              </a:rPr>
              <a:t>  </a:t>
            </a:r>
          </a:p>
          <a:p>
            <a:pPr>
              <a:spcAft>
                <a:spcPts val="750"/>
              </a:spcAft>
              <a:defRPr/>
            </a:pPr>
            <a:endParaRPr lang="en-US" altLang="en-US" sz="3800" b="1" dirty="0">
              <a:solidFill>
                <a:srgbClr val="7030A0"/>
              </a:solidFill>
              <a:latin typeface="HP001 4 hàng" pitchFamily="34" charset="0"/>
            </a:endParaRPr>
          </a:p>
          <a:p>
            <a:pPr>
              <a:spcAft>
                <a:spcPts val="750"/>
              </a:spcAft>
              <a:defRPr/>
            </a:pPr>
            <a:endParaRPr lang="en-US" altLang="en-US" sz="3800" b="1" dirty="0">
              <a:solidFill>
                <a:srgbClr val="7030A0"/>
              </a:solidFill>
              <a:latin typeface="HP001 4 hàng" pitchFamily="34" charset="0"/>
            </a:endParaRPr>
          </a:p>
          <a:p>
            <a:pPr>
              <a:spcAft>
                <a:spcPts val="750"/>
              </a:spcAft>
              <a:defRPr/>
            </a:pPr>
            <a:endParaRPr lang="en-US" altLang="en-US" sz="3800" b="1" dirty="0">
              <a:solidFill>
                <a:srgbClr val="7030A0"/>
              </a:solidFill>
              <a:latin typeface="HP001 4 hàng" pitchFamily="34" charset="0"/>
            </a:endParaRPr>
          </a:p>
          <a:p>
            <a:pPr>
              <a:spcAft>
                <a:spcPts val="750"/>
              </a:spcAft>
              <a:defRPr/>
            </a:pPr>
            <a:endParaRPr lang="en-US" altLang="en-US" sz="3800" b="1" dirty="0">
              <a:solidFill>
                <a:srgbClr val="7030A0"/>
              </a:solidFill>
              <a:latin typeface="HP001 4 hàng" pitchFamily="34" charset="0"/>
            </a:endParaRPr>
          </a:p>
          <a:p>
            <a:pPr>
              <a:spcAft>
                <a:spcPts val="750"/>
              </a:spcAft>
              <a:defRPr/>
            </a:pPr>
            <a:endParaRPr lang="en-US" altLang="en-US" sz="3800" b="1" dirty="0">
              <a:solidFill>
                <a:srgbClr val="7030A0"/>
              </a:solidFill>
              <a:latin typeface="HP001 4 hàng" pitchFamily="34" charset="0"/>
            </a:endParaRPr>
          </a:p>
          <a:p>
            <a:pPr>
              <a:defRPr/>
            </a:pPr>
            <a:r>
              <a:rPr lang="en-US" altLang="en-US" sz="3800" b="1">
                <a:solidFill>
                  <a:srgbClr val="7030A0"/>
                </a:solidFill>
                <a:latin typeface="HP001 4 hàng" pitchFamily="34" charset="0"/>
              </a:rPr>
              <a:t>         Thứ </a:t>
            </a:r>
            <a:r>
              <a:rPr lang="en-US" altLang="en-US" sz="3800" b="1" dirty="0">
                <a:solidFill>
                  <a:srgbClr val="7030A0"/>
                </a:solidFill>
                <a:latin typeface="HP001 4 hàng" pitchFamily="34" charset="0"/>
              </a:rPr>
              <a:t>b</a:t>
            </a:r>
            <a:r>
              <a:rPr lang="en-US" altLang="en-US" sz="3800" b="1">
                <a:solidFill>
                  <a:srgbClr val="7030A0"/>
                </a:solidFill>
                <a:latin typeface="HP001 4 hàng" pitchFamily="34" charset="0"/>
              </a:rPr>
              <a:t>a </a:t>
            </a:r>
            <a:r>
              <a:rPr lang="en-US" altLang="en-US" sz="3800" b="1" dirty="0" err="1">
                <a:solidFill>
                  <a:srgbClr val="7030A0"/>
                </a:solidFill>
                <a:latin typeface="HP001 4 hàng" pitchFamily="34" charset="0"/>
              </a:rPr>
              <a:t>ngày</a:t>
            </a:r>
            <a:r>
              <a:rPr lang="en-US" altLang="en-US" sz="3800" b="1" dirty="0">
                <a:solidFill>
                  <a:srgbClr val="7030A0"/>
                </a:solidFill>
                <a:latin typeface="HP001 4 hàng" pitchFamily="34" charset="0"/>
              </a:rPr>
              <a:t> 30 </a:t>
            </a:r>
            <a:r>
              <a:rPr lang="en-US" sz="3800" b="1" dirty="0" err="1">
                <a:solidFill>
                  <a:srgbClr val="7030A0"/>
                </a:solidFill>
                <a:latin typeface="HP001 4 hàng" pitchFamily="34" charset="0"/>
                <a:ea typeface="Calibri"/>
                <a:cs typeface="Arial"/>
              </a:rPr>
              <a:t>Ǉ</a:t>
            </a:r>
            <a:r>
              <a:rPr lang="en-US" altLang="en-US" sz="3800" b="1" dirty="0" err="1">
                <a:solidFill>
                  <a:srgbClr val="7030A0"/>
                </a:solidFill>
                <a:latin typeface="HP001 4 hàng" pitchFamily="34" charset="0"/>
              </a:rPr>
              <a:t>háng</a:t>
            </a:r>
            <a:r>
              <a:rPr lang="en-US" altLang="en-US" sz="3800" b="1" dirty="0">
                <a:solidFill>
                  <a:srgbClr val="7030A0"/>
                </a:solidFill>
                <a:latin typeface="HP001 4 hàng" pitchFamily="34" charset="0"/>
              </a:rPr>
              <a:t> 11 </a:t>
            </a:r>
            <a:r>
              <a:rPr lang="en-US" altLang="en-US" sz="3800" b="1" dirty="0" err="1">
                <a:solidFill>
                  <a:srgbClr val="7030A0"/>
                </a:solidFill>
                <a:latin typeface="HP001 4 hàng" pitchFamily="34" charset="0"/>
              </a:rPr>
              <a:t>năm</a:t>
            </a:r>
            <a:r>
              <a:rPr lang="en-US" altLang="en-US" sz="3800" b="1" dirty="0">
                <a:solidFill>
                  <a:srgbClr val="7030A0"/>
                </a:solidFill>
                <a:latin typeface="HP001 4 hàng" pitchFamily="34" charset="0"/>
              </a:rPr>
              <a:t> 2021</a:t>
            </a: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3418446" y="1219262"/>
            <a:ext cx="4364662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>
              <a:spcAft>
                <a:spcPts val="750"/>
              </a:spcAft>
              <a:defRPr/>
            </a:pPr>
            <a:r>
              <a:rPr lang="en-US" altLang="en-US" sz="3800" b="1" dirty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altLang="en-US" sz="3800" b="1" dirty="0" err="1">
                <a:solidFill>
                  <a:srgbClr val="7030A0"/>
                </a:solidFill>
                <a:latin typeface="HP001 4 hàng" pitchFamily="34" charset="0"/>
              </a:rPr>
              <a:t>TǨn</a:t>
            </a:r>
            <a:endParaRPr lang="en-US" altLang="en-US" sz="38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53180" y="1912939"/>
            <a:ext cx="11813583" cy="669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>
              <a:spcAft>
                <a:spcPts val="750"/>
              </a:spcAft>
              <a:defRPr/>
            </a:pPr>
            <a:r>
              <a:rPr lang="en-US" altLang="en-US" sz="3800" b="1">
                <a:solidFill>
                  <a:srgbClr val="7030A0"/>
                </a:solidFill>
                <a:latin typeface="HP001 4 hàng" pitchFamily="34" charset="0"/>
              </a:rPr>
              <a:t>           Bài </a:t>
            </a:r>
            <a:r>
              <a:rPr lang="en-US" altLang="en-US" sz="3800" b="1" dirty="0">
                <a:solidFill>
                  <a:srgbClr val="7030A0"/>
                </a:solidFill>
                <a:latin typeface="HP001 4 hàng" pitchFamily="34" charset="0"/>
              </a:rPr>
              <a:t>23 </a:t>
            </a:r>
            <a:r>
              <a:rPr lang="en-US" altLang="en-US" sz="3800" b="1">
                <a:solidFill>
                  <a:srgbClr val="7030A0"/>
                </a:solidFill>
                <a:latin typeface="HP001 4 hàng" pitchFamily="34" charset="0"/>
              </a:rPr>
              <a:t>: Luyện tập ( Tiết 3 – trang 91,92)</a:t>
            </a:r>
            <a:endParaRPr lang="en-US" altLang="en-US" sz="3800" b="1" dirty="0">
              <a:solidFill>
                <a:srgbClr val="7030A0"/>
              </a:solidFill>
              <a:latin typeface="HP001 4 hàng" pitchFamily="34" charset="0"/>
            </a:endParaRPr>
          </a:p>
          <a:p>
            <a:pPr>
              <a:spcAft>
                <a:spcPts val="750"/>
              </a:spcAft>
              <a:defRPr/>
            </a:pPr>
            <a:endParaRPr lang="en-US" altLang="en-US" sz="38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52848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18368274-0BFC-4DA0-85E4-D69D336B4A4E}"/>
              </a:ext>
            </a:extLst>
          </p:cNvPr>
          <p:cNvSpPr/>
          <p:nvPr/>
        </p:nvSpPr>
        <p:spPr>
          <a:xfrm>
            <a:off x="1545324" y="2207846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1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38ABAD3-B0EC-43CD-8F90-334776C7EE02}"/>
              </a:ext>
            </a:extLst>
          </p:cNvPr>
          <p:cNvSpPr txBox="1"/>
          <p:nvPr/>
        </p:nvSpPr>
        <p:spPr>
          <a:xfrm>
            <a:off x="2012286" y="2212003"/>
            <a:ext cx="17411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Tính nhẩm.</a:t>
            </a:r>
          </a:p>
        </p:txBody>
      </p:sp>
      <p:pic>
        <p:nvPicPr>
          <p:cNvPr id="4" name="Picture 3" descr="C:\Users\TUAN\Downloads\Luyện tập 1.png">
            <a:extLst>
              <a:ext uri="{FF2B5EF4-FFF2-40B4-BE49-F238E27FC236}">
                <a16:creationId xmlns:a16="http://schemas.microsoft.com/office/drawing/2014/main" id="{B4E431B6-5624-42FB-9D51-6890A5925E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5093" y="1190048"/>
            <a:ext cx="2237784" cy="863493"/>
          </a:xfrm>
          <a:prstGeom prst="rect">
            <a:avLst/>
          </a:prstGeom>
          <a:noFill/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84D6D723-C782-47C3-A25A-CC4C1802CE29}"/>
              </a:ext>
            </a:extLst>
          </p:cNvPr>
          <p:cNvGrpSpPr/>
          <p:nvPr/>
        </p:nvGrpSpPr>
        <p:grpSpPr>
          <a:xfrm>
            <a:off x="2612638" y="3197865"/>
            <a:ext cx="6966724" cy="658838"/>
            <a:chOff x="1824226" y="3918823"/>
            <a:chExt cx="6966724" cy="658838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F6B2B6E-5B0A-4441-B193-A8B4F891647E}"/>
                </a:ext>
              </a:extLst>
            </p:cNvPr>
            <p:cNvSpPr/>
            <p:nvPr/>
          </p:nvSpPr>
          <p:spPr>
            <a:xfrm>
              <a:off x="1824226" y="3918826"/>
              <a:ext cx="1585690" cy="658835"/>
            </a:xfrm>
            <a:prstGeom prst="rect">
              <a:avLst/>
            </a:prstGeom>
            <a:solidFill>
              <a:srgbClr val="D8E8BA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100 – 40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C29328A-8769-48ED-A293-4555AC1D0EDE}"/>
                </a:ext>
              </a:extLst>
            </p:cNvPr>
            <p:cNvSpPr/>
            <p:nvPr/>
          </p:nvSpPr>
          <p:spPr>
            <a:xfrm>
              <a:off x="4514743" y="3918824"/>
              <a:ext cx="1585690" cy="658835"/>
            </a:xfrm>
            <a:prstGeom prst="rect">
              <a:avLst/>
            </a:prstGeom>
            <a:solidFill>
              <a:srgbClr val="D8E8BA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100 – 70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7D82D71-93F8-4B21-A978-6844C920035F}"/>
                </a:ext>
              </a:extLst>
            </p:cNvPr>
            <p:cNvSpPr/>
            <p:nvPr/>
          </p:nvSpPr>
          <p:spPr>
            <a:xfrm>
              <a:off x="7205260" y="3918823"/>
              <a:ext cx="1585690" cy="658835"/>
            </a:xfrm>
            <a:prstGeom prst="rect">
              <a:avLst/>
            </a:prstGeom>
            <a:solidFill>
              <a:srgbClr val="D8E8BA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100 – 90</a:t>
              </a:r>
            </a:p>
          </p:txBody>
        </p:sp>
      </p:grp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58ED934-34DA-4F0D-A6BE-563F9F7B3648}"/>
              </a:ext>
            </a:extLst>
          </p:cNvPr>
          <p:cNvCxnSpPr/>
          <p:nvPr/>
        </p:nvCxnSpPr>
        <p:spPr>
          <a:xfrm>
            <a:off x="2756031" y="3803692"/>
            <a:ext cx="29270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7F6BA4D-C388-4239-9CCD-899BD1D49E05}"/>
              </a:ext>
            </a:extLst>
          </p:cNvPr>
          <p:cNvCxnSpPr/>
          <p:nvPr/>
        </p:nvCxnSpPr>
        <p:spPr>
          <a:xfrm>
            <a:off x="3680708" y="3803692"/>
            <a:ext cx="24190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2DB54CC0-B304-4D4D-A5D6-0FEC99810A13}"/>
              </a:ext>
            </a:extLst>
          </p:cNvPr>
          <p:cNvSpPr txBox="1"/>
          <p:nvPr/>
        </p:nvSpPr>
        <p:spPr>
          <a:xfrm>
            <a:off x="3057541" y="3754616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6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8A8F30E-2783-4C59-8E27-BE53B7EE1801}"/>
              </a:ext>
            </a:extLst>
          </p:cNvPr>
          <p:cNvSpPr txBox="1"/>
          <p:nvPr/>
        </p:nvSpPr>
        <p:spPr>
          <a:xfrm>
            <a:off x="3350026" y="3754616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0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EAB6690-ABB4-49A4-ABAF-10DC05D09766}"/>
              </a:ext>
            </a:extLst>
          </p:cNvPr>
          <p:cNvCxnSpPr/>
          <p:nvPr/>
        </p:nvCxnSpPr>
        <p:spPr>
          <a:xfrm>
            <a:off x="5442539" y="3803692"/>
            <a:ext cx="29270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08218B7-0507-4393-BF80-0C9F2C5BCB51}"/>
              </a:ext>
            </a:extLst>
          </p:cNvPr>
          <p:cNvCxnSpPr/>
          <p:nvPr/>
        </p:nvCxnSpPr>
        <p:spPr>
          <a:xfrm>
            <a:off x="6367216" y="3803692"/>
            <a:ext cx="24190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B2428F36-FCE7-404D-8F15-6A8B0031167C}"/>
              </a:ext>
            </a:extLst>
          </p:cNvPr>
          <p:cNvSpPr txBox="1"/>
          <p:nvPr/>
        </p:nvSpPr>
        <p:spPr>
          <a:xfrm>
            <a:off x="5744049" y="3754616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6859A8D-A062-49B3-9B2F-1B3489E62491}"/>
              </a:ext>
            </a:extLst>
          </p:cNvPr>
          <p:cNvSpPr txBox="1"/>
          <p:nvPr/>
        </p:nvSpPr>
        <p:spPr>
          <a:xfrm>
            <a:off x="6036534" y="3754616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0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AD01571-83BD-4D59-9923-F9BA9B9B3EB1}"/>
              </a:ext>
            </a:extLst>
          </p:cNvPr>
          <p:cNvCxnSpPr/>
          <p:nvPr/>
        </p:nvCxnSpPr>
        <p:spPr>
          <a:xfrm>
            <a:off x="8136967" y="3803692"/>
            <a:ext cx="29270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49DE4B4-2779-462B-9AB8-E5F0B04AB624}"/>
              </a:ext>
            </a:extLst>
          </p:cNvPr>
          <p:cNvCxnSpPr/>
          <p:nvPr/>
        </p:nvCxnSpPr>
        <p:spPr>
          <a:xfrm>
            <a:off x="9061644" y="3803692"/>
            <a:ext cx="24190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8BFACFC0-651F-4BCA-9CA8-4403D2432BA1}"/>
              </a:ext>
            </a:extLst>
          </p:cNvPr>
          <p:cNvSpPr txBox="1"/>
          <p:nvPr/>
        </p:nvSpPr>
        <p:spPr>
          <a:xfrm>
            <a:off x="8438477" y="3754616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1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7C878AC-0837-497F-ACA8-D8196D9B53A6}"/>
              </a:ext>
            </a:extLst>
          </p:cNvPr>
          <p:cNvSpPr txBox="1"/>
          <p:nvPr/>
        </p:nvSpPr>
        <p:spPr>
          <a:xfrm>
            <a:off x="8730962" y="3754616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401184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1" grpId="0"/>
      <p:bldP spid="12" grpId="0"/>
      <p:bldP spid="15" grpId="0"/>
      <p:bldP spid="16" grpId="0"/>
      <p:bldP spid="19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854633" y="0"/>
            <a:ext cx="10921286" cy="6858000"/>
            <a:chOff x="631064" y="0"/>
            <a:chExt cx="10921286" cy="6858000"/>
          </a:xfrm>
        </p:grpSpPr>
        <p:pic>
          <p:nvPicPr>
            <p:cNvPr id="7" name="Picture 2" descr="E:\DT\Phần mềm\LuyenChuTieuHoc-2.8 (1)\LuyenChuTieuHoc-2.8\LuyenChuTieuHoc\Ảnh dòng kẻ sẵn cho môn toán\Dòng kẻ đen - 11 dòng - 15 ô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526"/>
            <a:stretch/>
          </p:blipFill>
          <p:spPr bwMode="auto">
            <a:xfrm>
              <a:off x="631064" y="0"/>
              <a:ext cx="10921286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1" name="Straight Connector 10"/>
            <p:cNvCxnSpPr/>
            <p:nvPr/>
          </p:nvCxnSpPr>
          <p:spPr>
            <a:xfrm>
              <a:off x="631064" y="1"/>
              <a:ext cx="0" cy="685799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1285099" y="159108"/>
            <a:ext cx="10464444" cy="834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>
              <a:spcAft>
                <a:spcPts val="750"/>
              </a:spcAft>
              <a:defRPr/>
            </a:pPr>
            <a:endParaRPr lang="en-US" altLang="en-US" sz="3800" b="1" i="1" dirty="0">
              <a:solidFill>
                <a:srgbClr val="7030A0"/>
              </a:solidFill>
              <a:latin typeface="HP001 4 hàng" pitchFamily="34" charset="0"/>
            </a:endParaRPr>
          </a:p>
          <a:p>
            <a:pPr>
              <a:spcAft>
                <a:spcPts val="750"/>
              </a:spcAft>
              <a:defRPr/>
            </a:pPr>
            <a:r>
              <a:rPr lang="en-US" altLang="en-US" sz="3800" b="1" dirty="0">
                <a:solidFill>
                  <a:srgbClr val="7030A0"/>
                </a:solidFill>
                <a:latin typeface="HP001 4 hàng" pitchFamily="34" charset="0"/>
              </a:rPr>
              <a:t>               </a:t>
            </a:r>
          </a:p>
          <a:p>
            <a:pPr>
              <a:spcAft>
                <a:spcPts val="750"/>
              </a:spcAft>
              <a:defRPr/>
            </a:pPr>
            <a:r>
              <a:rPr lang="en-US" altLang="en-US" sz="3800" b="1" dirty="0">
                <a:solidFill>
                  <a:srgbClr val="7030A0"/>
                </a:solidFill>
                <a:latin typeface="HP001 4 hàng" pitchFamily="34" charset="0"/>
              </a:rPr>
              <a:t>                                                                                             </a:t>
            </a:r>
          </a:p>
          <a:p>
            <a:pPr>
              <a:spcAft>
                <a:spcPts val="750"/>
              </a:spcAft>
              <a:defRPr/>
            </a:pPr>
            <a:r>
              <a:rPr lang="en-US" altLang="en-US" sz="3800" b="1" dirty="0">
                <a:solidFill>
                  <a:srgbClr val="7030A0"/>
                </a:solidFill>
                <a:latin typeface="HP001 4 hàng" pitchFamily="34" charset="0"/>
              </a:rPr>
              <a:t>  </a:t>
            </a:r>
          </a:p>
          <a:p>
            <a:pPr>
              <a:spcAft>
                <a:spcPts val="750"/>
              </a:spcAft>
              <a:defRPr/>
            </a:pPr>
            <a:endParaRPr lang="en-US" altLang="en-US" sz="3800" b="1" dirty="0">
              <a:solidFill>
                <a:srgbClr val="7030A0"/>
              </a:solidFill>
              <a:latin typeface="HP001 4 hàng" pitchFamily="34" charset="0"/>
            </a:endParaRPr>
          </a:p>
          <a:p>
            <a:pPr>
              <a:spcAft>
                <a:spcPts val="750"/>
              </a:spcAft>
              <a:defRPr/>
            </a:pPr>
            <a:endParaRPr lang="en-US" altLang="en-US" sz="3800" b="1" dirty="0">
              <a:solidFill>
                <a:srgbClr val="7030A0"/>
              </a:solidFill>
              <a:latin typeface="HP001 4 hàng" pitchFamily="34" charset="0"/>
            </a:endParaRPr>
          </a:p>
          <a:p>
            <a:pPr>
              <a:spcAft>
                <a:spcPts val="750"/>
              </a:spcAft>
              <a:defRPr/>
            </a:pPr>
            <a:endParaRPr lang="en-US" altLang="en-US" sz="3800" b="1" dirty="0">
              <a:solidFill>
                <a:srgbClr val="7030A0"/>
              </a:solidFill>
              <a:latin typeface="HP001 4 hàng" pitchFamily="34" charset="0"/>
            </a:endParaRPr>
          </a:p>
          <a:p>
            <a:pPr>
              <a:spcAft>
                <a:spcPts val="750"/>
              </a:spcAft>
              <a:defRPr/>
            </a:pPr>
            <a:endParaRPr lang="en-US" altLang="en-US" sz="3800" b="1" dirty="0">
              <a:solidFill>
                <a:srgbClr val="7030A0"/>
              </a:solidFill>
              <a:latin typeface="HP001 4 hàng" pitchFamily="34" charset="0"/>
            </a:endParaRPr>
          </a:p>
          <a:p>
            <a:pPr>
              <a:spcAft>
                <a:spcPts val="750"/>
              </a:spcAft>
              <a:defRPr/>
            </a:pPr>
            <a:endParaRPr lang="en-US" altLang="en-US" sz="3800" b="1" dirty="0">
              <a:solidFill>
                <a:srgbClr val="7030A0"/>
              </a:solidFill>
              <a:latin typeface="HP001 4 hàng" pitchFamily="34" charset="0"/>
            </a:endParaRPr>
          </a:p>
          <a:p>
            <a:pPr>
              <a:defRPr/>
            </a:pPr>
            <a:r>
              <a:rPr lang="en-US" altLang="en-US" sz="3800" b="1">
                <a:solidFill>
                  <a:srgbClr val="7030A0"/>
                </a:solidFill>
                <a:latin typeface="HP001 4 hàng" pitchFamily="34" charset="0"/>
              </a:rPr>
              <a:t>            Bài 1</a:t>
            </a:r>
            <a:endParaRPr lang="en-US" altLang="en-US" sz="38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1420865" y="1044855"/>
            <a:ext cx="4199660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>
              <a:spcAft>
                <a:spcPts val="750"/>
              </a:spcAft>
              <a:defRPr/>
            </a:pPr>
            <a:r>
              <a:rPr lang="en-US" altLang="en-US" sz="3800" b="1">
                <a:solidFill>
                  <a:srgbClr val="7030A0"/>
                </a:solidFill>
                <a:latin typeface="HP001 4 hàng" pitchFamily="34" charset="0"/>
              </a:rPr>
              <a:t>100 – 40 = 60</a:t>
            </a:r>
            <a:endParaRPr lang="en-US" altLang="en-US" sz="38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13" name="Text Box 2">
            <a:extLst>
              <a:ext uri="{FF2B5EF4-FFF2-40B4-BE49-F238E27FC236}">
                <a16:creationId xmlns:a16="http://schemas.microsoft.com/office/drawing/2014/main" id="{5D5705C1-3179-4F2F-84C8-B903A1039D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0865" y="1827306"/>
            <a:ext cx="4199660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>
              <a:spcAft>
                <a:spcPts val="750"/>
              </a:spcAft>
              <a:defRPr/>
            </a:pPr>
            <a:r>
              <a:rPr lang="en-US" altLang="en-US" sz="3800" b="1">
                <a:solidFill>
                  <a:srgbClr val="7030A0"/>
                </a:solidFill>
                <a:latin typeface="HP001 4 hàng" pitchFamily="34" charset="0"/>
              </a:rPr>
              <a:t>100 – 70 = 30</a:t>
            </a:r>
            <a:endParaRPr lang="en-US" altLang="en-US" sz="38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14" name="Text Box 2">
            <a:extLst>
              <a:ext uri="{FF2B5EF4-FFF2-40B4-BE49-F238E27FC236}">
                <a16:creationId xmlns:a16="http://schemas.microsoft.com/office/drawing/2014/main" id="{602F0352-D019-4291-9D01-A5CFFCF905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0865" y="2508430"/>
            <a:ext cx="4199660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>
              <a:spcAft>
                <a:spcPts val="750"/>
              </a:spcAft>
              <a:defRPr/>
            </a:pPr>
            <a:r>
              <a:rPr lang="en-US" altLang="en-US" sz="3800" b="1">
                <a:solidFill>
                  <a:srgbClr val="7030A0"/>
                </a:solidFill>
                <a:latin typeface="HP001 4 hàng" pitchFamily="34" charset="0"/>
              </a:rPr>
              <a:t>100 – 90 = 10</a:t>
            </a:r>
            <a:endParaRPr lang="en-US" altLang="en-US" sz="38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52793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C21A1061-EFB4-478C-B6ED-402913E2ABED}"/>
              </a:ext>
            </a:extLst>
          </p:cNvPr>
          <p:cNvSpPr/>
          <p:nvPr/>
        </p:nvSpPr>
        <p:spPr>
          <a:xfrm>
            <a:off x="940760" y="1121013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2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374A428-1041-4DC5-8A17-2555CF0A5B8C}"/>
              </a:ext>
            </a:extLst>
          </p:cNvPr>
          <p:cNvSpPr txBox="1"/>
          <p:nvPr/>
        </p:nvSpPr>
        <p:spPr>
          <a:xfrm>
            <a:off x="1445393" y="1044737"/>
            <a:ext cx="980584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Bình xăng của một ô tô có 42</a:t>
            </a:r>
            <a:r>
              <a:rPr kumimoji="0" lang="vi-VN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l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xăng. Ô tô đã đi một quãng đường hết 15</a:t>
            </a:r>
            <a:r>
              <a:rPr kumimoji="0" lang="vi-VN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l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xăng. Hỏi bình xăng của ô tô còn lại bao nhiêu lít xăng?</a:t>
            </a:r>
          </a:p>
        </p:txBody>
      </p:sp>
      <p:pic>
        <p:nvPicPr>
          <p:cNvPr id="6" name="Picture 2" descr="How to Draw a Cartoon Car | Easy Step-by-Step Drawing Guides | Cartoon car  drawing, Car cartoon, Cars coloring pages">
            <a:extLst>
              <a:ext uri="{FF2B5EF4-FFF2-40B4-BE49-F238E27FC236}">
                <a16:creationId xmlns:a16="http://schemas.microsoft.com/office/drawing/2014/main" id="{29455683-A532-42A0-B06F-561327F8E2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919" y="2809411"/>
            <a:ext cx="3554611" cy="3145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31BDAEF-3833-465D-93E2-CE6918D30C6F}"/>
              </a:ext>
            </a:extLst>
          </p:cNvPr>
          <p:cNvSpPr txBox="1"/>
          <p:nvPr/>
        </p:nvSpPr>
        <p:spPr>
          <a:xfrm>
            <a:off x="6837886" y="2809411"/>
            <a:ext cx="15513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Bài giải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C35F522-4DA9-4C9F-A865-5B44FEF9CE24}"/>
              </a:ext>
            </a:extLst>
          </p:cNvPr>
          <p:cNvSpPr txBox="1"/>
          <p:nvPr/>
        </p:nvSpPr>
        <p:spPr>
          <a:xfrm>
            <a:off x="4221126" y="3332631"/>
            <a:ext cx="74746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Bình xăng của ô tô còn lại số lít xăng là: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F13A413-4F26-482B-89F7-A6932A034030}"/>
              </a:ext>
            </a:extLst>
          </p:cNvPr>
          <p:cNvSpPr txBox="1"/>
          <p:nvPr/>
        </p:nvSpPr>
        <p:spPr>
          <a:xfrm>
            <a:off x="5195013" y="3986656"/>
            <a:ext cx="50654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42 – 15 = 27 (</a:t>
            </a:r>
            <a:r>
              <a:rPr kumimoji="0" lang="vi-VN" sz="32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l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0734B3B-B49F-44A9-B45B-A0C2EE058CA9}"/>
              </a:ext>
            </a:extLst>
          </p:cNvPr>
          <p:cNvSpPr txBox="1"/>
          <p:nvPr/>
        </p:nvSpPr>
        <p:spPr>
          <a:xfrm>
            <a:off x="6181164" y="4624302"/>
            <a:ext cx="35546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Đáp số: 27</a:t>
            </a:r>
            <a:r>
              <a:rPr kumimoji="0" lang="vi-VN" sz="32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l 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xăng.</a:t>
            </a:r>
          </a:p>
        </p:txBody>
      </p:sp>
    </p:spTree>
    <p:extLst>
      <p:ext uri="{BB962C8B-B14F-4D97-AF65-F5344CB8AC3E}">
        <p14:creationId xmlns:p14="http://schemas.microsoft.com/office/powerpoint/2010/main" val="2081955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7" grpId="0"/>
      <p:bldP spid="8" grpId="0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854633" y="0"/>
            <a:ext cx="10921286" cy="6858000"/>
            <a:chOff x="631064" y="0"/>
            <a:chExt cx="10921286" cy="6858000"/>
          </a:xfrm>
        </p:grpSpPr>
        <p:pic>
          <p:nvPicPr>
            <p:cNvPr id="7" name="Picture 2" descr="E:\DT\Phần mềm\LuyenChuTieuHoc-2.8 (1)\LuyenChuTieuHoc-2.8\LuyenChuTieuHoc\Ảnh dòng kẻ sẵn cho môn toán\Dòng kẻ đen - 11 dòng - 15 ô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526"/>
            <a:stretch/>
          </p:blipFill>
          <p:spPr bwMode="auto">
            <a:xfrm>
              <a:off x="631064" y="0"/>
              <a:ext cx="10921286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1" name="Straight Connector 10"/>
            <p:cNvCxnSpPr/>
            <p:nvPr/>
          </p:nvCxnSpPr>
          <p:spPr>
            <a:xfrm>
              <a:off x="631064" y="1"/>
              <a:ext cx="0" cy="685799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1285099" y="159108"/>
            <a:ext cx="10464444" cy="834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>
              <a:spcAft>
                <a:spcPts val="750"/>
              </a:spcAft>
              <a:defRPr/>
            </a:pPr>
            <a:endParaRPr lang="en-US" altLang="en-US" sz="3800" b="1" i="1" dirty="0">
              <a:solidFill>
                <a:srgbClr val="7030A0"/>
              </a:solidFill>
              <a:latin typeface="HP001 4 hàng" pitchFamily="34" charset="0"/>
            </a:endParaRPr>
          </a:p>
          <a:p>
            <a:pPr>
              <a:spcAft>
                <a:spcPts val="750"/>
              </a:spcAft>
              <a:defRPr/>
            </a:pPr>
            <a:r>
              <a:rPr lang="en-US" altLang="en-US" sz="3800" b="1" dirty="0">
                <a:solidFill>
                  <a:srgbClr val="7030A0"/>
                </a:solidFill>
                <a:latin typeface="HP001 4 hàng" pitchFamily="34" charset="0"/>
              </a:rPr>
              <a:t>               </a:t>
            </a:r>
          </a:p>
          <a:p>
            <a:pPr>
              <a:spcAft>
                <a:spcPts val="750"/>
              </a:spcAft>
              <a:defRPr/>
            </a:pPr>
            <a:r>
              <a:rPr lang="en-US" altLang="en-US" sz="3800" b="1" dirty="0">
                <a:solidFill>
                  <a:srgbClr val="7030A0"/>
                </a:solidFill>
                <a:latin typeface="HP001 4 hàng" pitchFamily="34" charset="0"/>
              </a:rPr>
              <a:t>                                                                                             </a:t>
            </a:r>
          </a:p>
          <a:p>
            <a:pPr>
              <a:spcAft>
                <a:spcPts val="750"/>
              </a:spcAft>
              <a:defRPr/>
            </a:pPr>
            <a:r>
              <a:rPr lang="en-US" altLang="en-US" sz="3800" b="1" dirty="0">
                <a:solidFill>
                  <a:srgbClr val="7030A0"/>
                </a:solidFill>
                <a:latin typeface="HP001 4 hàng" pitchFamily="34" charset="0"/>
              </a:rPr>
              <a:t>  </a:t>
            </a:r>
          </a:p>
          <a:p>
            <a:pPr>
              <a:spcAft>
                <a:spcPts val="750"/>
              </a:spcAft>
              <a:defRPr/>
            </a:pPr>
            <a:endParaRPr lang="en-US" altLang="en-US" sz="3800" b="1" dirty="0">
              <a:solidFill>
                <a:srgbClr val="7030A0"/>
              </a:solidFill>
              <a:latin typeface="HP001 4 hàng" pitchFamily="34" charset="0"/>
            </a:endParaRPr>
          </a:p>
          <a:p>
            <a:pPr>
              <a:spcAft>
                <a:spcPts val="750"/>
              </a:spcAft>
              <a:defRPr/>
            </a:pPr>
            <a:endParaRPr lang="en-US" altLang="en-US" sz="3800" b="1" dirty="0">
              <a:solidFill>
                <a:srgbClr val="7030A0"/>
              </a:solidFill>
              <a:latin typeface="HP001 4 hàng" pitchFamily="34" charset="0"/>
            </a:endParaRPr>
          </a:p>
          <a:p>
            <a:pPr>
              <a:spcAft>
                <a:spcPts val="750"/>
              </a:spcAft>
              <a:defRPr/>
            </a:pPr>
            <a:endParaRPr lang="en-US" altLang="en-US" sz="3800" b="1" dirty="0">
              <a:solidFill>
                <a:srgbClr val="7030A0"/>
              </a:solidFill>
              <a:latin typeface="HP001 4 hàng" pitchFamily="34" charset="0"/>
            </a:endParaRPr>
          </a:p>
          <a:p>
            <a:pPr>
              <a:spcAft>
                <a:spcPts val="750"/>
              </a:spcAft>
              <a:defRPr/>
            </a:pPr>
            <a:endParaRPr lang="en-US" altLang="en-US" sz="3800" b="1" dirty="0">
              <a:solidFill>
                <a:srgbClr val="7030A0"/>
              </a:solidFill>
              <a:latin typeface="HP001 4 hàng" pitchFamily="34" charset="0"/>
            </a:endParaRPr>
          </a:p>
          <a:p>
            <a:pPr>
              <a:spcAft>
                <a:spcPts val="750"/>
              </a:spcAft>
              <a:defRPr/>
            </a:pPr>
            <a:endParaRPr lang="en-US" altLang="en-US" sz="3800" b="1" dirty="0">
              <a:solidFill>
                <a:srgbClr val="7030A0"/>
              </a:solidFill>
              <a:latin typeface="HP001 4 hàng" pitchFamily="34" charset="0"/>
            </a:endParaRPr>
          </a:p>
          <a:p>
            <a:pPr>
              <a:defRPr/>
            </a:pPr>
            <a:r>
              <a:rPr lang="en-US" altLang="en-US" sz="3800" b="1">
                <a:solidFill>
                  <a:srgbClr val="7030A0"/>
                </a:solidFill>
                <a:latin typeface="HP001 4 hàng" pitchFamily="34" charset="0"/>
              </a:rPr>
              <a:t>            Bài 2</a:t>
            </a:r>
            <a:endParaRPr lang="en-US" altLang="en-US" sz="38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3740732" y="1063317"/>
            <a:ext cx="4199660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>
              <a:spcAft>
                <a:spcPts val="750"/>
              </a:spcAft>
              <a:defRPr/>
            </a:pPr>
            <a:r>
              <a:rPr lang="en-US" altLang="en-US" sz="3800" b="1">
                <a:solidFill>
                  <a:srgbClr val="7030A0"/>
                </a:solidFill>
                <a:latin typeface="HP001 4 hàng" pitchFamily="34" charset="0"/>
              </a:rPr>
              <a:t>Bài </a:t>
            </a:r>
            <a:r>
              <a:rPr lang="en-US" altLang="en-US" sz="3800" b="1" dirty="0" err="1">
                <a:solidFill>
                  <a:srgbClr val="7030A0"/>
                </a:solidFill>
                <a:latin typeface="HP001 4 hàng" pitchFamily="34" charset="0"/>
              </a:rPr>
              <a:t>giải</a:t>
            </a:r>
            <a:endParaRPr lang="en-US" altLang="en-US" sz="38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1539895" y="1802683"/>
            <a:ext cx="10464444" cy="669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>
              <a:spcAft>
                <a:spcPts val="750"/>
              </a:spcAft>
              <a:defRPr/>
            </a:pPr>
            <a:r>
              <a:rPr lang="en-US" altLang="en-US" sz="3800" b="1">
                <a:solidFill>
                  <a:srgbClr val="7030A0"/>
                </a:solidFill>
                <a:latin typeface="HP001 4 hàng" pitchFamily="34" charset="0"/>
              </a:rPr>
              <a:t>Bình xăng của ô tô còn lại số lít xăng là : </a:t>
            </a:r>
          </a:p>
          <a:p>
            <a:pPr>
              <a:spcAft>
                <a:spcPts val="750"/>
              </a:spcAft>
              <a:defRPr/>
            </a:pPr>
            <a:endParaRPr lang="en-US" altLang="en-US" sz="38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10" name="Text Box 2">
            <a:extLst>
              <a:ext uri="{FF2B5EF4-FFF2-40B4-BE49-F238E27FC236}">
                <a16:creationId xmlns:a16="http://schemas.microsoft.com/office/drawing/2014/main" id="{4A12D2FB-EDFB-4D64-857F-0212B02B41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2714" y="2516196"/>
            <a:ext cx="10464444" cy="669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>
              <a:spcAft>
                <a:spcPts val="750"/>
              </a:spcAft>
              <a:defRPr/>
            </a:pPr>
            <a:r>
              <a:rPr lang="en-US" altLang="en-US" sz="3800" b="1" dirty="0">
                <a:solidFill>
                  <a:srgbClr val="7030A0"/>
                </a:solidFill>
                <a:latin typeface="HP001 4 hàng" pitchFamily="34" charset="0"/>
              </a:rPr>
              <a:t>42 – 15 = 27 ( l)</a:t>
            </a:r>
          </a:p>
          <a:p>
            <a:pPr>
              <a:spcAft>
                <a:spcPts val="750"/>
              </a:spcAft>
              <a:defRPr/>
            </a:pPr>
            <a:endParaRPr lang="en-US" altLang="en-US" sz="38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12" name="Text Box 2">
            <a:extLst>
              <a:ext uri="{FF2B5EF4-FFF2-40B4-BE49-F238E27FC236}">
                <a16:creationId xmlns:a16="http://schemas.microsoft.com/office/drawing/2014/main" id="{B8A1F7EA-1AD5-4AF3-BFE9-2F85235F0D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4991" y="3229709"/>
            <a:ext cx="10464444" cy="669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>
              <a:spcAft>
                <a:spcPts val="750"/>
              </a:spcAft>
              <a:defRPr/>
            </a:pPr>
            <a:r>
              <a:rPr lang="en-US" altLang="en-US" sz="3800" b="1" dirty="0" err="1">
                <a:solidFill>
                  <a:srgbClr val="7030A0"/>
                </a:solidFill>
                <a:latin typeface="HP001 4 hàng" pitchFamily="34" charset="0"/>
              </a:rPr>
              <a:t>Đáp</a:t>
            </a:r>
            <a:r>
              <a:rPr lang="en-US" altLang="en-US" sz="3800" b="1" dirty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altLang="en-US" sz="3800" b="1" dirty="0" err="1">
                <a:solidFill>
                  <a:srgbClr val="7030A0"/>
                </a:solidFill>
                <a:latin typeface="HP001 4 hàng" pitchFamily="34" charset="0"/>
              </a:rPr>
              <a:t>số</a:t>
            </a:r>
            <a:r>
              <a:rPr lang="en-US" altLang="en-US" sz="3800" b="1" dirty="0">
                <a:solidFill>
                  <a:srgbClr val="7030A0"/>
                </a:solidFill>
                <a:latin typeface="HP001 4 hàng" pitchFamily="34" charset="0"/>
              </a:rPr>
              <a:t> : 27 l </a:t>
            </a:r>
            <a:r>
              <a:rPr lang="en-US" altLang="en-US" sz="3800" b="1" dirty="0" err="1">
                <a:solidFill>
                  <a:srgbClr val="7030A0"/>
                </a:solidFill>
                <a:latin typeface="HP001 4 hàng" pitchFamily="34" charset="0"/>
              </a:rPr>
              <a:t>xăng</a:t>
            </a:r>
            <a:endParaRPr lang="en-US" altLang="en-US" sz="3800" b="1" dirty="0">
              <a:solidFill>
                <a:srgbClr val="7030A0"/>
              </a:solidFill>
              <a:latin typeface="HP001 4 hàng" pitchFamily="34" charset="0"/>
            </a:endParaRPr>
          </a:p>
          <a:p>
            <a:pPr>
              <a:spcAft>
                <a:spcPts val="750"/>
              </a:spcAft>
              <a:defRPr/>
            </a:pPr>
            <a:endParaRPr lang="en-US" altLang="en-US" sz="38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36980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7" grpId="0"/>
      <p:bldP spid="10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A9FBCAF-C3A5-41DB-BF67-3172DE7BBC3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70653"/>
          <a:stretch/>
        </p:blipFill>
        <p:spPr>
          <a:xfrm>
            <a:off x="2269423" y="608180"/>
            <a:ext cx="2385943" cy="3449914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B5CFE787-605B-4DC8-B816-D44F0793209C}"/>
              </a:ext>
            </a:extLst>
          </p:cNvPr>
          <p:cNvSpPr/>
          <p:nvPr/>
        </p:nvSpPr>
        <p:spPr>
          <a:xfrm>
            <a:off x="1215598" y="1389240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3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pic>
        <p:nvPicPr>
          <p:cNvPr id="4" name="Picture 3" descr="C:\Users\TUAN\Downloads\Luyện tập 1.png">
            <a:extLst>
              <a:ext uri="{FF2B5EF4-FFF2-40B4-BE49-F238E27FC236}">
                <a16:creationId xmlns:a16="http://schemas.microsoft.com/office/drawing/2014/main" id="{926C28B2-2316-47CE-8CE5-3075EC1F20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4822" y="424505"/>
            <a:ext cx="2237784" cy="863493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E460059-8B24-423F-9EE4-16FA8029C44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32281" r="31043"/>
          <a:stretch/>
        </p:blipFill>
        <p:spPr>
          <a:xfrm>
            <a:off x="4893905" y="608180"/>
            <a:ext cx="2981739" cy="344991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A51F184-C1C2-4477-B9E4-B669940B3B7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68957"/>
          <a:stretch/>
        </p:blipFill>
        <p:spPr>
          <a:xfrm>
            <a:off x="7875644" y="608180"/>
            <a:ext cx="2523808" cy="344991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95260D8-644D-45B0-AF8F-ABFA0E3EBCE0}"/>
              </a:ext>
            </a:extLst>
          </p:cNvPr>
          <p:cNvSpPr txBox="1"/>
          <p:nvPr/>
        </p:nvSpPr>
        <p:spPr>
          <a:xfrm>
            <a:off x="1215599" y="4241769"/>
            <a:ext cx="66600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a) Rô-bốt có thân dạng khối lập phương ghi phép tính có kết quả bằng bao nhiêu?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338A340-B245-421F-8AAA-74159E2D4A41}"/>
              </a:ext>
            </a:extLst>
          </p:cNvPr>
          <p:cNvSpPr txBox="1"/>
          <p:nvPr/>
        </p:nvSpPr>
        <p:spPr>
          <a:xfrm>
            <a:off x="1215597" y="5072766"/>
            <a:ext cx="101718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b) Rô-bốt nào ghi phép tính có kết quả lớn nhất?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A00D6CD-D66F-419D-9A64-1BF7F42450D4}"/>
              </a:ext>
            </a:extLst>
          </p:cNvPr>
          <p:cNvSpPr/>
          <p:nvPr/>
        </p:nvSpPr>
        <p:spPr>
          <a:xfrm>
            <a:off x="8230691" y="4395464"/>
            <a:ext cx="2390398" cy="658835"/>
          </a:xfrm>
          <a:prstGeom prst="rect">
            <a:avLst/>
          </a:prstGeom>
          <a:solidFill>
            <a:srgbClr val="FFE285"/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46 – 28 =      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90197C1-02C7-4CE5-8EAB-93A7F504A4FA}"/>
              </a:ext>
            </a:extLst>
          </p:cNvPr>
          <p:cNvSpPr txBox="1"/>
          <p:nvPr/>
        </p:nvSpPr>
        <p:spPr>
          <a:xfrm>
            <a:off x="9798710" y="4487991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18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2E320FA-710C-4D4E-8874-372873F6A441}"/>
              </a:ext>
            </a:extLst>
          </p:cNvPr>
          <p:cNvGrpSpPr/>
          <p:nvPr/>
        </p:nvGrpSpPr>
        <p:grpSpPr>
          <a:xfrm>
            <a:off x="2802856" y="2907402"/>
            <a:ext cx="793899" cy="662828"/>
            <a:chOff x="1750173" y="2926500"/>
            <a:chExt cx="793899" cy="662828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925BB809-3D5D-43A9-8996-D45D17131DE4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rPr>
                <a:t>26</a:t>
              </a:r>
              <a:endPara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A30D29E-D54C-42C6-8582-B675D7F76D7E}"/>
                </a:ext>
              </a:extLst>
            </p:cNvPr>
            <p:cNvSpPr txBox="1"/>
            <p:nvPr/>
          </p:nvSpPr>
          <p:spPr>
            <a:xfrm>
              <a:off x="1763424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cs typeface="+mn-cs"/>
                </a:rPr>
                <a:t>18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8FB44E0-9CA6-4A07-ACF5-6B7D74C55A98}"/>
              </a:ext>
            </a:extLst>
          </p:cNvPr>
          <p:cNvGrpSpPr/>
          <p:nvPr/>
        </p:nvGrpSpPr>
        <p:grpSpPr>
          <a:xfrm>
            <a:off x="6043847" y="2702752"/>
            <a:ext cx="807151" cy="662828"/>
            <a:chOff x="1750173" y="2926500"/>
            <a:chExt cx="807151" cy="662828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0E6ABBDA-F29C-41DF-9BC4-20A78B576BA1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rPr>
                <a:t>26</a:t>
              </a:r>
              <a:endPara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F9CEF35-C77D-4D26-AE81-28933580B0AC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cs typeface="+mn-cs"/>
                </a:rPr>
                <a:t>36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5C6DBA8-C9CB-4B47-8DB0-892A74DE846C}"/>
              </a:ext>
            </a:extLst>
          </p:cNvPr>
          <p:cNvGrpSpPr/>
          <p:nvPr/>
        </p:nvGrpSpPr>
        <p:grpSpPr>
          <a:xfrm>
            <a:off x="8949021" y="2848968"/>
            <a:ext cx="807151" cy="662828"/>
            <a:chOff x="1750173" y="2926500"/>
            <a:chExt cx="807151" cy="662828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A7946825-2E0C-4B0D-8319-DDFC63E6E498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rPr>
                <a:t>26</a:t>
              </a:r>
              <a:endPara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D39A42D-4B18-4597-BE8C-D78A864411C4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cs typeface="+mn-cs"/>
                </a:rPr>
                <a:t>37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D85FE9CB-78D6-4E1A-935F-32C570A75621}"/>
              </a:ext>
            </a:extLst>
          </p:cNvPr>
          <p:cNvSpPr txBox="1"/>
          <p:nvPr/>
        </p:nvSpPr>
        <p:spPr>
          <a:xfrm>
            <a:off x="1321616" y="5590244"/>
            <a:ext cx="98405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  <a:sym typeface="Wingdings" panose="05000000000000000000" pitchFamily="2" charset="2"/>
              </a:rPr>
              <a:t> Rô-bốt có dạng khối hộp chữ nhật có kết quả lớn nhất.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9990100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  <p:bldP spid="8" grpId="0"/>
      <p:bldP spid="9" grpId="0" animBg="1"/>
      <p:bldP spid="10" grpId="0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854633" y="0"/>
            <a:ext cx="10921286" cy="6858000"/>
            <a:chOff x="631064" y="0"/>
            <a:chExt cx="10921286" cy="6858000"/>
          </a:xfrm>
        </p:grpSpPr>
        <p:pic>
          <p:nvPicPr>
            <p:cNvPr id="7" name="Picture 2" descr="E:\DT\Phần mềm\LuyenChuTieuHoc-2.8 (1)\LuyenChuTieuHoc-2.8\LuyenChuTieuHoc\Ảnh dòng kẻ sẵn cho môn toán\Dòng kẻ đen - 11 dòng - 15 ô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526"/>
            <a:stretch/>
          </p:blipFill>
          <p:spPr bwMode="auto">
            <a:xfrm>
              <a:off x="631064" y="0"/>
              <a:ext cx="10921286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1" name="Straight Connector 10"/>
            <p:cNvCxnSpPr/>
            <p:nvPr/>
          </p:nvCxnSpPr>
          <p:spPr>
            <a:xfrm>
              <a:off x="631064" y="1"/>
              <a:ext cx="0" cy="685799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1285099" y="159108"/>
            <a:ext cx="10464444" cy="834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>
              <a:spcAft>
                <a:spcPts val="750"/>
              </a:spcAft>
              <a:defRPr/>
            </a:pPr>
            <a:endParaRPr lang="en-US" altLang="en-US" sz="3800" b="1" i="1" dirty="0">
              <a:solidFill>
                <a:srgbClr val="7030A0"/>
              </a:solidFill>
              <a:latin typeface="HP001 4 hàng" pitchFamily="34" charset="0"/>
            </a:endParaRPr>
          </a:p>
          <a:p>
            <a:pPr>
              <a:spcAft>
                <a:spcPts val="750"/>
              </a:spcAft>
              <a:defRPr/>
            </a:pPr>
            <a:r>
              <a:rPr lang="en-US" altLang="en-US" sz="3800" b="1" dirty="0">
                <a:solidFill>
                  <a:srgbClr val="7030A0"/>
                </a:solidFill>
                <a:latin typeface="HP001 4 hàng" pitchFamily="34" charset="0"/>
              </a:rPr>
              <a:t>               </a:t>
            </a:r>
          </a:p>
          <a:p>
            <a:pPr>
              <a:spcAft>
                <a:spcPts val="750"/>
              </a:spcAft>
              <a:defRPr/>
            </a:pPr>
            <a:r>
              <a:rPr lang="en-US" altLang="en-US" sz="3800" b="1" dirty="0">
                <a:solidFill>
                  <a:srgbClr val="7030A0"/>
                </a:solidFill>
                <a:latin typeface="HP001 4 hàng" pitchFamily="34" charset="0"/>
              </a:rPr>
              <a:t>                                                                                             </a:t>
            </a:r>
          </a:p>
          <a:p>
            <a:pPr>
              <a:spcAft>
                <a:spcPts val="750"/>
              </a:spcAft>
              <a:defRPr/>
            </a:pPr>
            <a:r>
              <a:rPr lang="en-US" altLang="en-US" sz="3800" b="1" dirty="0">
                <a:solidFill>
                  <a:srgbClr val="7030A0"/>
                </a:solidFill>
                <a:latin typeface="HP001 4 hàng" pitchFamily="34" charset="0"/>
              </a:rPr>
              <a:t>  </a:t>
            </a:r>
          </a:p>
          <a:p>
            <a:pPr>
              <a:spcAft>
                <a:spcPts val="750"/>
              </a:spcAft>
              <a:defRPr/>
            </a:pPr>
            <a:endParaRPr lang="en-US" altLang="en-US" sz="3800" b="1" dirty="0">
              <a:solidFill>
                <a:srgbClr val="7030A0"/>
              </a:solidFill>
              <a:latin typeface="HP001 4 hàng" pitchFamily="34" charset="0"/>
            </a:endParaRPr>
          </a:p>
          <a:p>
            <a:pPr>
              <a:spcAft>
                <a:spcPts val="750"/>
              </a:spcAft>
              <a:defRPr/>
            </a:pPr>
            <a:endParaRPr lang="en-US" altLang="en-US" sz="3800" b="1" dirty="0">
              <a:solidFill>
                <a:srgbClr val="7030A0"/>
              </a:solidFill>
              <a:latin typeface="HP001 4 hàng" pitchFamily="34" charset="0"/>
            </a:endParaRPr>
          </a:p>
          <a:p>
            <a:pPr>
              <a:spcAft>
                <a:spcPts val="750"/>
              </a:spcAft>
              <a:defRPr/>
            </a:pPr>
            <a:endParaRPr lang="en-US" altLang="en-US" sz="3800" b="1" dirty="0">
              <a:solidFill>
                <a:srgbClr val="7030A0"/>
              </a:solidFill>
              <a:latin typeface="HP001 4 hàng" pitchFamily="34" charset="0"/>
            </a:endParaRPr>
          </a:p>
          <a:p>
            <a:pPr>
              <a:spcAft>
                <a:spcPts val="750"/>
              </a:spcAft>
              <a:defRPr/>
            </a:pPr>
            <a:endParaRPr lang="en-US" altLang="en-US" sz="3800" b="1" dirty="0">
              <a:solidFill>
                <a:srgbClr val="7030A0"/>
              </a:solidFill>
              <a:latin typeface="HP001 4 hàng" pitchFamily="34" charset="0"/>
            </a:endParaRPr>
          </a:p>
          <a:p>
            <a:pPr>
              <a:spcAft>
                <a:spcPts val="750"/>
              </a:spcAft>
              <a:defRPr/>
            </a:pPr>
            <a:endParaRPr lang="en-US" altLang="en-US" sz="3800" b="1" dirty="0">
              <a:solidFill>
                <a:srgbClr val="7030A0"/>
              </a:solidFill>
              <a:latin typeface="HP001 4 hàng" pitchFamily="34" charset="0"/>
            </a:endParaRPr>
          </a:p>
          <a:p>
            <a:pPr>
              <a:defRPr/>
            </a:pPr>
            <a:r>
              <a:rPr lang="en-US" altLang="en-US" sz="3800" b="1">
                <a:solidFill>
                  <a:srgbClr val="7030A0"/>
                </a:solidFill>
                <a:latin typeface="HP001 4 hàng" pitchFamily="34" charset="0"/>
              </a:rPr>
              <a:t>            Bài 3</a:t>
            </a:r>
            <a:endParaRPr lang="en-US" altLang="en-US" sz="38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1526708" y="1084922"/>
            <a:ext cx="10464444" cy="669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>
              <a:spcAft>
                <a:spcPts val="750"/>
              </a:spcAft>
              <a:defRPr/>
            </a:pPr>
            <a:r>
              <a:rPr lang="en-US" altLang="en-US" sz="3800" b="1">
                <a:solidFill>
                  <a:srgbClr val="7030A0"/>
                </a:solidFill>
                <a:latin typeface="HP001 4 hàng" pitchFamily="34" charset="0"/>
              </a:rPr>
              <a:t>a) Rô – bốt có thân dạng khối lập phương ghi </a:t>
            </a:r>
          </a:p>
          <a:p>
            <a:pPr>
              <a:spcAft>
                <a:spcPts val="750"/>
              </a:spcAft>
              <a:defRPr/>
            </a:pPr>
            <a:endParaRPr lang="en-US" altLang="en-US" sz="38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13" name="Text Box 2">
            <a:extLst>
              <a:ext uri="{FF2B5EF4-FFF2-40B4-BE49-F238E27FC236}">
                <a16:creationId xmlns:a16="http://schemas.microsoft.com/office/drawing/2014/main" id="{D807932B-07C7-4A5D-A3F2-1EC4E98E83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7108" y="1798435"/>
            <a:ext cx="10464444" cy="669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>
              <a:spcAft>
                <a:spcPts val="750"/>
              </a:spcAft>
              <a:defRPr/>
            </a:pPr>
            <a:r>
              <a:rPr lang="en-US" altLang="en-US" sz="3800" b="1">
                <a:solidFill>
                  <a:srgbClr val="7030A0"/>
                </a:solidFill>
                <a:latin typeface="HP001 4 hàng" pitchFamily="34" charset="0"/>
              </a:rPr>
              <a:t>phép tính có kết quả là : 46 – 28 = 18</a:t>
            </a:r>
          </a:p>
        </p:txBody>
      </p:sp>
      <p:sp>
        <p:nvSpPr>
          <p:cNvPr id="14" name="Text Box 2">
            <a:extLst>
              <a:ext uri="{FF2B5EF4-FFF2-40B4-BE49-F238E27FC236}">
                <a16:creationId xmlns:a16="http://schemas.microsoft.com/office/drawing/2014/main" id="{27D249C1-E396-4A11-99FD-E083A52768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8659" y="2504733"/>
            <a:ext cx="10464444" cy="669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>
              <a:spcAft>
                <a:spcPts val="750"/>
              </a:spcAft>
              <a:defRPr/>
            </a:pPr>
            <a:r>
              <a:rPr lang="en-US" altLang="en-US" sz="3800" b="1">
                <a:solidFill>
                  <a:srgbClr val="7030A0"/>
                </a:solidFill>
                <a:latin typeface="HP001 4 hàng" pitchFamily="34" charset="0"/>
              </a:rPr>
              <a:t>b) Rô – bốt có dạng khối hình chữ nhật có kết </a:t>
            </a:r>
          </a:p>
          <a:p>
            <a:pPr>
              <a:spcAft>
                <a:spcPts val="750"/>
              </a:spcAft>
              <a:defRPr/>
            </a:pPr>
            <a:endParaRPr lang="en-US" altLang="en-US" sz="38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15" name="Text Box 2">
            <a:extLst>
              <a:ext uri="{FF2B5EF4-FFF2-40B4-BE49-F238E27FC236}">
                <a16:creationId xmlns:a16="http://schemas.microsoft.com/office/drawing/2014/main" id="{EF9C2350-3DB3-461B-902F-9B47C1DAB8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8057" y="3223490"/>
            <a:ext cx="10464444" cy="669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>
              <a:spcAft>
                <a:spcPts val="750"/>
              </a:spcAft>
              <a:defRPr/>
            </a:pPr>
            <a:r>
              <a:rPr lang="en-US" altLang="en-US" sz="3800" b="1">
                <a:solidFill>
                  <a:srgbClr val="7030A0"/>
                </a:solidFill>
                <a:latin typeface="HP001 4 hàng" pitchFamily="34" charset="0"/>
              </a:rPr>
              <a:t>quả lớn nhất.</a:t>
            </a:r>
          </a:p>
          <a:p>
            <a:pPr>
              <a:spcAft>
                <a:spcPts val="750"/>
              </a:spcAft>
              <a:defRPr/>
            </a:pPr>
            <a:endParaRPr lang="en-US" altLang="en-US" sz="38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20788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7" grpId="0"/>
      <p:bldP spid="13" grpId="0"/>
      <p:bldP spid="14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656B534A-7657-4647-911A-A12AF415B67B}"/>
              </a:ext>
            </a:extLst>
          </p:cNvPr>
          <p:cNvSpPr/>
          <p:nvPr/>
        </p:nvSpPr>
        <p:spPr>
          <a:xfrm>
            <a:off x="3080992" y="752338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4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9093B12-AEF2-43E3-ADC5-0287F938772A}"/>
              </a:ext>
            </a:extLst>
          </p:cNvPr>
          <p:cNvSpPr txBox="1"/>
          <p:nvPr/>
        </p:nvSpPr>
        <p:spPr>
          <a:xfrm>
            <a:off x="3518314" y="752338"/>
            <a:ext cx="49570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Tìm quần phù hợp với áo.</a:t>
            </a:r>
          </a:p>
        </p:txBody>
      </p:sp>
      <p:pic>
        <p:nvPicPr>
          <p:cNvPr id="4" name="Picture 3" descr="C:\Users\TUAN\Downloads\Luyện tập 1.png">
            <a:extLst>
              <a:ext uri="{FF2B5EF4-FFF2-40B4-BE49-F238E27FC236}">
                <a16:creationId xmlns:a16="http://schemas.microsoft.com/office/drawing/2014/main" id="{56BBF4A8-8EE7-4081-85ED-1AC7C19848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547" y="539252"/>
            <a:ext cx="2237784" cy="863493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59D78E8-588A-4318-93B9-1A3EB51E482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61595" y="1298631"/>
            <a:ext cx="8868809" cy="5019683"/>
          </a:xfrm>
          <a:prstGeom prst="rect">
            <a:avLst/>
          </a:prstGeom>
        </p:spPr>
      </p:pic>
      <p:sp>
        <p:nvSpPr>
          <p:cNvPr id="6" name="Freeform: Shape 5">
            <a:extLst>
              <a:ext uri="{FF2B5EF4-FFF2-40B4-BE49-F238E27FC236}">
                <a16:creationId xmlns:a16="http://schemas.microsoft.com/office/drawing/2014/main" id="{69400876-0B91-4EC9-B132-3D1F17695E0C}"/>
              </a:ext>
            </a:extLst>
          </p:cNvPr>
          <p:cNvSpPr/>
          <p:nvPr/>
        </p:nvSpPr>
        <p:spPr>
          <a:xfrm>
            <a:off x="2703443" y="3697665"/>
            <a:ext cx="3352800" cy="848139"/>
          </a:xfrm>
          <a:custGeom>
            <a:avLst/>
            <a:gdLst>
              <a:gd name="connsiteX0" fmla="*/ 3352800 w 3352800"/>
              <a:gd name="connsiteY0" fmla="*/ 0 h 848139"/>
              <a:gd name="connsiteX1" fmla="*/ 2517914 w 3352800"/>
              <a:gd name="connsiteY1" fmla="*/ 477078 h 848139"/>
              <a:gd name="connsiteX2" fmla="*/ 569844 w 3352800"/>
              <a:gd name="connsiteY2" fmla="*/ 450574 h 848139"/>
              <a:gd name="connsiteX3" fmla="*/ 0 w 3352800"/>
              <a:gd name="connsiteY3" fmla="*/ 848139 h 848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52800" h="848139">
                <a:moveTo>
                  <a:pt x="3352800" y="0"/>
                </a:moveTo>
                <a:cubicBezTo>
                  <a:pt x="3167270" y="200991"/>
                  <a:pt x="2981740" y="401982"/>
                  <a:pt x="2517914" y="477078"/>
                </a:cubicBezTo>
                <a:cubicBezTo>
                  <a:pt x="2054088" y="552174"/>
                  <a:pt x="989496" y="388731"/>
                  <a:pt x="569844" y="450574"/>
                </a:cubicBezTo>
                <a:cubicBezTo>
                  <a:pt x="150192" y="512417"/>
                  <a:pt x="75096" y="680278"/>
                  <a:pt x="0" y="848139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75D78A81-11D8-46D7-AFE5-9D5CD99E0439}"/>
              </a:ext>
            </a:extLst>
          </p:cNvPr>
          <p:cNvSpPr/>
          <p:nvPr/>
        </p:nvSpPr>
        <p:spPr>
          <a:xfrm>
            <a:off x="5625547" y="3697665"/>
            <a:ext cx="3352800" cy="1073426"/>
          </a:xfrm>
          <a:custGeom>
            <a:avLst/>
            <a:gdLst>
              <a:gd name="connsiteX0" fmla="*/ 3352800 w 3352800"/>
              <a:gd name="connsiteY0" fmla="*/ 0 h 848139"/>
              <a:gd name="connsiteX1" fmla="*/ 2517914 w 3352800"/>
              <a:gd name="connsiteY1" fmla="*/ 477078 h 848139"/>
              <a:gd name="connsiteX2" fmla="*/ 569844 w 3352800"/>
              <a:gd name="connsiteY2" fmla="*/ 450574 h 848139"/>
              <a:gd name="connsiteX3" fmla="*/ 0 w 3352800"/>
              <a:gd name="connsiteY3" fmla="*/ 848139 h 848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52800" h="848139">
                <a:moveTo>
                  <a:pt x="3352800" y="0"/>
                </a:moveTo>
                <a:cubicBezTo>
                  <a:pt x="3167270" y="200991"/>
                  <a:pt x="2981740" y="401982"/>
                  <a:pt x="2517914" y="477078"/>
                </a:cubicBezTo>
                <a:cubicBezTo>
                  <a:pt x="2054088" y="552174"/>
                  <a:pt x="989496" y="388731"/>
                  <a:pt x="569844" y="450574"/>
                </a:cubicBezTo>
                <a:cubicBezTo>
                  <a:pt x="150192" y="512417"/>
                  <a:pt x="75096" y="680278"/>
                  <a:pt x="0" y="848139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617216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0315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4F8E5F2-4792-4415-B6B7-F49CEAC375A5}"/>
              </a:ext>
            </a:extLst>
          </p:cNvPr>
          <p:cNvSpPr txBox="1"/>
          <p:nvPr/>
        </p:nvSpPr>
        <p:spPr>
          <a:xfrm>
            <a:off x="2462829" y="1431697"/>
            <a:ext cx="6968575" cy="108061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CỦNG CỐ KIẾN THỨC</a:t>
            </a:r>
            <a:endParaRPr kumimoji="0" lang="vi-VN" sz="8000" b="0" i="0" u="none" strike="noStrike" kern="1200" cap="none" spc="0" normalizeH="0" baseline="0" noProof="0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6747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3" name="1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4" name="19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flipH="1">
            <a:off x="8559037" y="4084497"/>
            <a:ext cx="3773430" cy="2705180"/>
          </a:xfrm>
          <a:prstGeom prst="rect">
            <a:avLst/>
          </a:prstGeom>
        </p:spPr>
      </p:pic>
      <p:pic>
        <p:nvPicPr>
          <p:cNvPr id="5" name="55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923993" y="-250353"/>
            <a:ext cx="9803219" cy="3679353"/>
          </a:xfrm>
          <a:prstGeom prst="rect">
            <a:avLst/>
          </a:prstGeom>
        </p:spPr>
      </p:pic>
      <p:grpSp>
        <p:nvGrpSpPr>
          <p:cNvPr id="7" name="57"/>
          <p:cNvGrpSpPr/>
          <p:nvPr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8" name="Group 4"/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/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/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/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/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9" name="Group 4"/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0" name="Freeform 5"/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1" name="Freeform 6"/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2" name="Freeform 7"/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3" name="Freeform 8"/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19" name="69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935999" y="1050116"/>
            <a:ext cx="7329805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57532" y="6463016"/>
            <a:ext cx="94867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Bản</a:t>
            </a:r>
            <a:r>
              <a:rPr kumimoji="0" lang="en-US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quyền</a:t>
            </a:r>
            <a:r>
              <a:rPr kumimoji="0" lang="en-US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thuộc</a:t>
            </a:r>
            <a:r>
              <a:rPr kumimoji="0" lang="en-US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về</a:t>
            </a:r>
            <a:r>
              <a:rPr kumimoji="0" lang="en-US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: FB </a:t>
            </a:r>
            <a:r>
              <a:rPr kumimoji="0" lang="en-US" sz="18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Hương</a:t>
            </a:r>
            <a:r>
              <a:rPr kumimoji="0" lang="en-US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Thảo</a:t>
            </a:r>
            <a:r>
              <a:rPr kumimoji="0" lang="en-US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- https://www.facebook.com/huongthaoGADT/</a:t>
            </a:r>
          </a:p>
        </p:txBody>
      </p:sp>
      <p:pic>
        <p:nvPicPr>
          <p:cNvPr id="18" name="Picture 17" descr="logothao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89423" y="-90774"/>
            <a:ext cx="2015267" cy="2015267"/>
          </a:xfrm>
          <a:prstGeom prst="rect">
            <a:avLst/>
          </a:prstGeom>
        </p:spPr>
      </p:pic>
      <p:pic>
        <p:nvPicPr>
          <p:cNvPr id="24" name="Picture 9" descr="E:\0000000我图PPT\00001PNG素材\儿童卡通\tr.png">
            <a:extLst>
              <a:ext uri="{FF2B5EF4-FFF2-40B4-BE49-F238E27FC236}">
                <a16:creationId xmlns:a16="http://schemas.microsoft.com/office/drawing/2014/main" id="{ACA0DB5F-4724-4F2B-B654-4FC1D4BD76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0315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4F8E5F2-4792-4415-B6B7-F49CEAC375A5}"/>
              </a:ext>
            </a:extLst>
          </p:cNvPr>
          <p:cNvSpPr txBox="1"/>
          <p:nvPr/>
        </p:nvSpPr>
        <p:spPr>
          <a:xfrm>
            <a:off x="2021202" y="1431697"/>
            <a:ext cx="7851829" cy="251799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000" b="0" i="0" u="none" strike="noStrike" kern="1200" cap="none" spc="0" normalizeH="0" baseline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 </a:t>
            </a:r>
            <a:r>
              <a:rPr kumimoji="0" lang="en-US" sz="6000" b="0" i="0" u="none" strike="noStrike" kern="1200" cap="none" spc="0" normalizeH="0" baseline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46: </a:t>
            </a:r>
            <a:r>
              <a:rPr kumimoji="0" lang="en-US" sz="6000" b="0" i="0" u="none" strike="noStrike" kern="1200" cap="none" spc="0" normalizeH="0" baseline="0" noProof="0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kumimoji="0" lang="en-US" sz="6000" b="0" i="0" u="none" strike="noStrike" kern="1200" cap="none" spc="0" normalizeH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0" i="0" u="none" strike="noStrike" kern="1200" cap="none" spc="0" normalizeH="0" noProof="0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tập</a:t>
            </a:r>
            <a:r>
              <a:rPr kumimoji="0" lang="en-US" sz="6000" b="0" i="0" u="none" strike="noStrike" kern="1200" cap="none" spc="0" normalizeH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0" i="0" u="none" strike="noStrike" kern="1200" cap="none" spc="0" normalizeH="0" noProof="0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chung</a:t>
            </a:r>
            <a:endParaRPr kumimoji="0" lang="vi-VN" sz="6000" b="0" i="0" u="none" strike="noStrike" kern="1200" cap="none" spc="0" normalizeH="0" baseline="0" noProof="0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8000" b="0" i="0" u="none" strike="noStrike" kern="1200" cap="none" spc="0" normalizeH="0" baseline="0" noProof="0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7064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oremon cau ca ( trac nghiem )\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-1930400"/>
            <a:ext cx="12598400" cy="1145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Doreamon cau ca\Dore 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7">
            <a:off x="5325837" y="1054779"/>
            <a:ext cx="2235200" cy="223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44801" y="3927079"/>
            <a:ext cx="7100021" cy="9130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/>
            <a:r>
              <a:rPr lang="en-US" sz="5333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DORAEMON CÂU CÁ</a:t>
            </a:r>
          </a:p>
        </p:txBody>
      </p:sp>
      <p:pic>
        <p:nvPicPr>
          <p:cNvPr id="16" name="Picture 3" descr="C:\Users\ADMIN\Desktop\Tai nguyen thiet ke tro choi\Angry birds epic birds\1505573783630 (2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0" y="4851400"/>
            <a:ext cx="1277379" cy="699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eat – Doremo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903200" y="56134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710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6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 tmFilter="0, 0; .2, .5; .8, .5; 1, 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500" autoRev="1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50">
                <p:cTn id="1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oremon cau ca ( trac nghiem )\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-1930400"/>
            <a:ext cx="12598400" cy="1145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Doremon cau ca ( trac nghiem )\Untitled2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18648">
            <a:off x="4303184" y="-152223"/>
            <a:ext cx="5080000" cy="3653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Doreamon cau ca\Dore 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7">
            <a:off x="5325837" y="1054779"/>
            <a:ext cx="2235200" cy="223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Hình ảnh có liên qua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130800" y="1346200"/>
            <a:ext cx="2438400" cy="66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51"/>
          <p:cNvSpPr>
            <a:spLocks noChangeArrowheads="1"/>
          </p:cNvSpPr>
          <p:nvPr/>
        </p:nvSpPr>
        <p:spPr bwMode="auto">
          <a:xfrm>
            <a:off x="3234268" y="5892800"/>
            <a:ext cx="2707217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1219170">
              <a:spcBef>
                <a:spcPct val="0"/>
              </a:spcBef>
              <a:buNone/>
            </a:pPr>
            <a:r>
              <a:rPr lang="en-US" altLang="en-US" sz="4000" dirty="0">
                <a:solidFill>
                  <a:prstClr val="black"/>
                </a:solidFill>
                <a:latin typeface="Arial" charset="0"/>
              </a:rPr>
              <a:t>A</a:t>
            </a:r>
            <a:r>
              <a:rPr lang="en-US" altLang="en-US" sz="4133" dirty="0">
                <a:solidFill>
                  <a:prstClr val="black"/>
                </a:solidFill>
                <a:latin typeface="Arial" charset="0"/>
              </a:rPr>
              <a:t>. </a:t>
            </a:r>
            <a:r>
              <a:rPr lang="en-US" altLang="en-US" sz="4000" dirty="0">
                <a:solidFill>
                  <a:prstClr val="black"/>
                </a:solidFill>
                <a:latin typeface="Arial" charset="0"/>
              </a:rPr>
              <a:t>27</a:t>
            </a:r>
            <a:endParaRPr lang="en-US" altLang="en-US" sz="24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5" name="AutoShape 51"/>
          <p:cNvSpPr>
            <a:spLocks noChangeArrowheads="1"/>
          </p:cNvSpPr>
          <p:nvPr/>
        </p:nvSpPr>
        <p:spPr bwMode="auto">
          <a:xfrm>
            <a:off x="6843184" y="5892800"/>
            <a:ext cx="2707217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1219170">
              <a:spcBef>
                <a:spcPct val="0"/>
              </a:spcBef>
              <a:buNone/>
            </a:pPr>
            <a:r>
              <a:rPr lang="en-US" altLang="en-US" sz="4000" dirty="0">
                <a:solidFill>
                  <a:prstClr val="black"/>
                </a:solidFill>
                <a:latin typeface="Arial" charset="0"/>
              </a:rPr>
              <a:t>B</a:t>
            </a:r>
            <a:r>
              <a:rPr lang="en-US" altLang="en-US" sz="2400" dirty="0">
                <a:solidFill>
                  <a:prstClr val="black"/>
                </a:solidFill>
                <a:latin typeface="Arial" charset="0"/>
              </a:rPr>
              <a:t>. </a:t>
            </a:r>
            <a:r>
              <a:rPr lang="en-US" altLang="en-US" sz="4000" dirty="0">
                <a:solidFill>
                  <a:prstClr val="black"/>
                </a:solidFill>
                <a:latin typeface="Arial" charset="0"/>
              </a:rPr>
              <a:t>28</a:t>
            </a:r>
            <a:endParaRPr lang="en-US" altLang="en-US" sz="24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59885" y="4317238"/>
            <a:ext cx="27671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219170"/>
            <a:r>
              <a:rPr lang="en-US" sz="40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 – 18 = ?</a:t>
            </a:r>
          </a:p>
        </p:txBody>
      </p:sp>
      <p:pic>
        <p:nvPicPr>
          <p:cNvPr id="1031" name="Picture 7" descr="C:\Users\ADMIN\Desktop\Doremon cau ca ( trac nghiem )\pc58yB99i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32252" flipH="1">
            <a:off x="3771068" y="77169"/>
            <a:ext cx="1633611" cy="1155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xplosion 2 4"/>
          <p:cNvSpPr/>
          <p:nvPr/>
        </p:nvSpPr>
        <p:spPr>
          <a:xfrm>
            <a:off x="9173028" y="178882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467" b="1" dirty="0">
                <a:solidFill>
                  <a:srgbClr val="0000FF"/>
                </a:solidFill>
                <a:latin typeface="Calibri"/>
              </a:rPr>
              <a:t>GIỎI QUÁ</a:t>
            </a:r>
          </a:p>
        </p:txBody>
      </p:sp>
      <p:sp>
        <p:nvSpPr>
          <p:cNvPr id="6" name="Chevron 5">
            <a:hlinkClick r:id="" action="ppaction://hlinkshowjump?jump=nextslide"/>
          </p:cNvPr>
          <p:cNvSpPr/>
          <p:nvPr/>
        </p:nvSpPr>
        <p:spPr>
          <a:xfrm>
            <a:off x="11241618" y="3998463"/>
            <a:ext cx="848783" cy="850900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Explosion 2 23"/>
          <p:cNvSpPr/>
          <p:nvPr/>
        </p:nvSpPr>
        <p:spPr>
          <a:xfrm>
            <a:off x="9347200" y="1411435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467" b="1" dirty="0">
                <a:solidFill>
                  <a:srgbClr val="0000FF"/>
                </a:solidFill>
                <a:latin typeface="Calibri"/>
              </a:rPr>
              <a:t>TIẾC QUÁ</a:t>
            </a:r>
          </a:p>
        </p:txBody>
      </p:sp>
      <p:pic>
        <p:nvPicPr>
          <p:cNvPr id="25" name="Picture 3" descr="C:\Users\ADMIN\Desktop\Doremon cau ca ( trac nghiem )\Untitled2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816" y="33524"/>
            <a:ext cx="4622800" cy="3324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C:\Users\ADMIN\Desktop\Doremon cau ca ( trac nghiem )\51688879.jpg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45250" y1="24668" x2="39875" y2="33422"/>
                        <a14:foregroundMark x1="51250" y1="30902" x2="35125" y2="41645"/>
                        <a14:foregroundMark x1="7125" y1="20822" x2="71375" y2="55570"/>
                        <a14:foregroundMark x1="32750" y1="10743" x2="41625" y2="15782"/>
                        <a14:foregroundMark x1="35125" y1="30902" x2="37500" y2="35411"/>
                        <a14:foregroundMark x1="32125" y1="48011" x2="24375" y2="567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58252" flipH="1">
            <a:off x="2400470" y="-549500"/>
            <a:ext cx="4038381" cy="4685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12" y="1695656"/>
            <a:ext cx="1625600" cy="1811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5" name="times up"/>
          <p:cNvGrpSpPr/>
          <p:nvPr/>
        </p:nvGrpSpPr>
        <p:grpSpPr>
          <a:xfrm>
            <a:off x="240762" y="584200"/>
            <a:ext cx="2096039" cy="911669"/>
            <a:chOff x="2989747" y="438150"/>
            <a:chExt cx="1572029" cy="683752"/>
          </a:xfrm>
        </p:grpSpPr>
        <p:sp>
          <p:nvSpPr>
            <p:cNvPr id="96" name="Rounded Rectangle 95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GB" sz="3733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7" name="Rounded Rectangle 96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r>
                <a:rPr lang="en-GB" sz="2667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2667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667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GB" sz="2667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</a:p>
          </p:txBody>
        </p:sp>
      </p:grpSp>
      <p:pic>
        <p:nvPicPr>
          <p:cNvPr id="1027" name="Picture 3" descr="C:\Users\ADMIN\Desktop\Picture2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006600"/>
            <a:ext cx="1320800" cy="132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1" name="Group 100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177723" y="2006600"/>
            <a:ext cx="186535" cy="203293"/>
            <a:chOff x="2455863" y="2411803"/>
            <a:chExt cx="566738" cy="566738"/>
          </a:xfrm>
        </p:grpSpPr>
        <p:sp>
          <p:nvSpPr>
            <p:cNvPr id="102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3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4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5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6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177723" y="3087378"/>
            <a:ext cx="186535" cy="203293"/>
            <a:chOff x="2455863" y="2411803"/>
            <a:chExt cx="566738" cy="566738"/>
          </a:xfrm>
        </p:grpSpPr>
        <p:sp>
          <p:nvSpPr>
            <p:cNvPr id="108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9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0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1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2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743866" y="2606996"/>
            <a:ext cx="186535" cy="203293"/>
            <a:chOff x="2455863" y="2411803"/>
            <a:chExt cx="566738" cy="566738"/>
          </a:xfrm>
        </p:grpSpPr>
        <p:sp>
          <p:nvSpPr>
            <p:cNvPr id="114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5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6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7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8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609601" y="2616107"/>
            <a:ext cx="186535" cy="203293"/>
            <a:chOff x="2455863" y="2411803"/>
            <a:chExt cx="566738" cy="566738"/>
          </a:xfrm>
        </p:grpSpPr>
        <p:sp>
          <p:nvSpPr>
            <p:cNvPr id="120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1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2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3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4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25" name="Oval 107"/>
          <p:cNvSpPr>
            <a:spLocks noChangeArrowheads="1"/>
          </p:cNvSpPr>
          <p:nvPr/>
        </p:nvSpPr>
        <p:spPr bwMode="auto">
          <a:xfrm>
            <a:off x="1199146" y="2574161"/>
            <a:ext cx="140132" cy="152991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/>
            <a:endParaRPr lang="en-GB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Explosion 2 2"/>
          <p:cNvSpPr/>
          <p:nvPr/>
        </p:nvSpPr>
        <p:spPr>
          <a:xfrm>
            <a:off x="-101600" y="2574160"/>
            <a:ext cx="3149600" cy="207404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200" dirty="0">
                <a:solidFill>
                  <a:srgbClr val="0000FF"/>
                </a:solidFill>
                <a:latin typeface="Calibri"/>
              </a:rPr>
              <a:t>HẾT GIỜ</a:t>
            </a:r>
          </a:p>
        </p:txBody>
      </p:sp>
      <p:pic>
        <p:nvPicPr>
          <p:cNvPr id="7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3208000" y="385838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537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474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4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7" dur="1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audio>
              <p:cMediaNode vol="80000">
                <p:cTn id="1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12" grpId="0" animBg="1"/>
      <p:bldP spid="12" grpId="1" animBg="1"/>
      <p:bldP spid="15" grpId="0" animBg="1"/>
      <p:bldP spid="15" grpId="1" animBg="1"/>
      <p:bldP spid="4" grpId="0"/>
      <p:bldP spid="5" grpId="0" animBg="1"/>
      <p:bldP spid="5" grpId="1" animBg="1"/>
      <p:bldP spid="24" grpId="0" animBg="1"/>
      <p:bldP spid="24" grpId="1" animBg="1"/>
      <p:bldP spid="3" grpId="0" animBg="1"/>
      <p:bldP spid="3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oremon cau ca ( trac nghiem )\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-1930400"/>
            <a:ext cx="12598400" cy="1145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Doremon cau ca ( trac nghiem )\Untitled2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74494">
            <a:off x="4303184" y="-49594"/>
            <a:ext cx="5080000" cy="3653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Doreamon cau ca\Dore 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7">
            <a:off x="5325837" y="1054779"/>
            <a:ext cx="2235200" cy="223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Hình ảnh có liên qua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130800" y="1346200"/>
            <a:ext cx="2438400" cy="66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51"/>
          <p:cNvSpPr>
            <a:spLocks noChangeArrowheads="1"/>
          </p:cNvSpPr>
          <p:nvPr/>
        </p:nvSpPr>
        <p:spPr bwMode="auto">
          <a:xfrm>
            <a:off x="3234268" y="5892800"/>
            <a:ext cx="2707217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1219170">
              <a:spcBef>
                <a:spcPct val="0"/>
              </a:spcBef>
              <a:buNone/>
            </a:pPr>
            <a:r>
              <a:rPr lang="en-US" altLang="en-US" sz="4000" dirty="0">
                <a:solidFill>
                  <a:prstClr val="black"/>
                </a:solidFill>
                <a:latin typeface="Arial" charset="0"/>
              </a:rPr>
              <a:t>A</a:t>
            </a:r>
            <a:r>
              <a:rPr lang="en-US" altLang="en-US" sz="4133" dirty="0">
                <a:solidFill>
                  <a:prstClr val="black"/>
                </a:solidFill>
                <a:latin typeface="Arial" charset="0"/>
              </a:rPr>
              <a:t>. </a:t>
            </a:r>
            <a:r>
              <a:rPr lang="en-US" altLang="en-US" sz="3600" dirty="0">
                <a:solidFill>
                  <a:prstClr val="black"/>
                </a:solidFill>
                <a:latin typeface="Arial" charset="0"/>
              </a:rPr>
              <a:t>26</a:t>
            </a:r>
            <a:endParaRPr lang="en-US" altLang="en-US" sz="24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5" name="AutoShape 51"/>
          <p:cNvSpPr>
            <a:spLocks noChangeArrowheads="1"/>
          </p:cNvSpPr>
          <p:nvPr/>
        </p:nvSpPr>
        <p:spPr bwMode="auto">
          <a:xfrm>
            <a:off x="6843184" y="5892800"/>
            <a:ext cx="2707217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1219170">
              <a:spcBef>
                <a:spcPct val="0"/>
              </a:spcBef>
              <a:buNone/>
            </a:pPr>
            <a:r>
              <a:rPr lang="en-US" altLang="en-US" sz="4000" dirty="0">
                <a:solidFill>
                  <a:prstClr val="black"/>
                </a:solidFill>
                <a:latin typeface="Arial" charset="0"/>
              </a:rPr>
              <a:t>B</a:t>
            </a:r>
            <a:r>
              <a:rPr lang="en-US" altLang="en-US" sz="2400" dirty="0">
                <a:solidFill>
                  <a:prstClr val="black"/>
                </a:solidFill>
                <a:latin typeface="Arial" charset="0"/>
              </a:rPr>
              <a:t>. </a:t>
            </a:r>
            <a:r>
              <a:rPr lang="en-US" altLang="en-US" sz="3600" dirty="0">
                <a:solidFill>
                  <a:prstClr val="black"/>
                </a:solidFill>
                <a:latin typeface="Arial" charset="0"/>
              </a:rPr>
              <a:t>27</a:t>
            </a:r>
            <a:endParaRPr lang="en-US" altLang="en-US" sz="24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66448" y="4264781"/>
            <a:ext cx="27671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/>
            <a:r>
              <a:rPr lang="en-US" sz="40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65 – 39 = ?</a:t>
            </a:r>
          </a:p>
        </p:txBody>
      </p:sp>
      <p:sp>
        <p:nvSpPr>
          <p:cNvPr id="5" name="Explosion 2 4"/>
          <p:cNvSpPr/>
          <p:nvPr/>
        </p:nvSpPr>
        <p:spPr>
          <a:xfrm>
            <a:off x="9173028" y="178882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467" b="1" dirty="0">
                <a:solidFill>
                  <a:srgbClr val="0000FF"/>
                </a:solidFill>
                <a:latin typeface="Calibri"/>
              </a:rPr>
              <a:t>GIỎI QUÁ</a:t>
            </a:r>
          </a:p>
        </p:txBody>
      </p:sp>
      <p:sp>
        <p:nvSpPr>
          <p:cNvPr id="6" name="Chevron 5">
            <a:hlinkClick r:id="" action="ppaction://hlinkshowjump?jump=nextslide"/>
          </p:cNvPr>
          <p:cNvSpPr/>
          <p:nvPr/>
        </p:nvSpPr>
        <p:spPr>
          <a:xfrm>
            <a:off x="11241618" y="3998463"/>
            <a:ext cx="848783" cy="850900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Explosion 2 23"/>
          <p:cNvSpPr/>
          <p:nvPr/>
        </p:nvSpPr>
        <p:spPr>
          <a:xfrm>
            <a:off x="9347200" y="1411435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467" b="1" dirty="0">
                <a:solidFill>
                  <a:srgbClr val="0000FF"/>
                </a:solidFill>
                <a:latin typeface="Calibri"/>
              </a:rPr>
              <a:t>TIẾC QUÁ</a:t>
            </a:r>
          </a:p>
        </p:txBody>
      </p:sp>
      <p:pic>
        <p:nvPicPr>
          <p:cNvPr id="25" name="Picture 3" descr="C:\Users\ADMIN\Desktop\Doremon cau ca ( trac nghiem )\Untitled2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0819" y="29896"/>
            <a:ext cx="4622800" cy="3324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hevron 15">
            <a:hlinkClick r:id="" action="ppaction://hlinkshowjump?jump=previousslide"/>
          </p:cNvPr>
          <p:cNvSpPr/>
          <p:nvPr/>
        </p:nvSpPr>
        <p:spPr>
          <a:xfrm flipH="1">
            <a:off x="254001" y="4030253"/>
            <a:ext cx="863599" cy="850900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3074" name="Picture 2" descr="C:\Users\ADMIN\Desktop\Doremon cau ca ( trac nghiem )\historieta-tropical-de-los-pescados-45745897 (2).jpg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17423" flipH="1">
            <a:off x="3010573" y="-310049"/>
            <a:ext cx="2441289" cy="1699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DMIN\Desktop\Doremon cau ca ( trac nghiem )\old-brown-boot-vector-art-illustration-very-old-shoes-clipart-612_403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1841" y="22878"/>
            <a:ext cx="2021417" cy="1331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12" y="1695656"/>
            <a:ext cx="1625600" cy="1811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times up"/>
          <p:cNvGrpSpPr/>
          <p:nvPr/>
        </p:nvGrpSpPr>
        <p:grpSpPr>
          <a:xfrm>
            <a:off x="240762" y="584200"/>
            <a:ext cx="2096039" cy="911669"/>
            <a:chOff x="2989747" y="438150"/>
            <a:chExt cx="1572029" cy="683752"/>
          </a:xfrm>
        </p:grpSpPr>
        <p:sp>
          <p:nvSpPr>
            <p:cNvPr id="19" name="Rounded Rectangle 18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GB" sz="3733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r>
                <a:rPr lang="en-GB" sz="2667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2667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667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GB" sz="2667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</a:p>
          </p:txBody>
        </p:sp>
      </p:grpSp>
      <p:pic>
        <p:nvPicPr>
          <p:cNvPr id="21" name="Picture 3" descr="C:\Users\ADMIN\Desktop\Picture2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006600"/>
            <a:ext cx="1320800" cy="132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177723" y="2006600"/>
            <a:ext cx="186535" cy="203293"/>
            <a:chOff x="2455863" y="2411803"/>
            <a:chExt cx="566738" cy="566738"/>
          </a:xfrm>
        </p:grpSpPr>
        <p:sp>
          <p:nvSpPr>
            <p:cNvPr id="2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177723" y="3087378"/>
            <a:ext cx="186535" cy="203293"/>
            <a:chOff x="2455863" y="2411803"/>
            <a:chExt cx="566738" cy="566738"/>
          </a:xfrm>
        </p:grpSpPr>
        <p:sp>
          <p:nvSpPr>
            <p:cNvPr id="31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3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4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5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743866" y="2606996"/>
            <a:ext cx="186535" cy="203293"/>
            <a:chOff x="2455863" y="2411803"/>
            <a:chExt cx="566738" cy="566738"/>
          </a:xfrm>
        </p:grpSpPr>
        <p:sp>
          <p:nvSpPr>
            <p:cNvPr id="37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8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9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0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1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609601" y="2616107"/>
            <a:ext cx="186535" cy="203293"/>
            <a:chOff x="2455863" y="2411803"/>
            <a:chExt cx="566738" cy="566738"/>
          </a:xfrm>
        </p:grpSpPr>
        <p:sp>
          <p:nvSpPr>
            <p:cNvPr id="4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4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5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6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7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48" name="Oval 107"/>
          <p:cNvSpPr>
            <a:spLocks noChangeArrowheads="1"/>
          </p:cNvSpPr>
          <p:nvPr/>
        </p:nvSpPr>
        <p:spPr bwMode="auto">
          <a:xfrm>
            <a:off x="1199146" y="2574161"/>
            <a:ext cx="140132" cy="152991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/>
            <a:endParaRPr lang="en-GB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" name="Explosion 2 48"/>
          <p:cNvSpPr/>
          <p:nvPr/>
        </p:nvSpPr>
        <p:spPr>
          <a:xfrm>
            <a:off x="-101600" y="2574160"/>
            <a:ext cx="3149600" cy="207404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200" dirty="0">
                <a:solidFill>
                  <a:srgbClr val="0000FF"/>
                </a:solidFill>
                <a:latin typeface="Calibri"/>
              </a:rPr>
              <a:t>HẾT GIỜ</a:t>
            </a:r>
          </a:p>
        </p:txBody>
      </p:sp>
      <p:pic>
        <p:nvPicPr>
          <p:cNvPr id="50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3208000" y="385838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605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4744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4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7" dur="1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1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</p:childTnLst>
        </p:cTn>
      </p:par>
    </p:tnLst>
    <p:bldLst>
      <p:bldP spid="12" grpId="0" animBg="1"/>
      <p:bldP spid="12" grpId="1" animBg="1"/>
      <p:bldP spid="15" grpId="0" animBg="1"/>
      <p:bldP spid="15" grpId="1" animBg="1"/>
      <p:bldP spid="4" grpId="0"/>
      <p:bldP spid="5" grpId="0" animBg="1"/>
      <p:bldP spid="5" grpId="1" animBg="1"/>
      <p:bldP spid="24" grpId="0" animBg="1"/>
      <p:bldP spid="24" grpId="1" animBg="1"/>
      <p:bldP spid="49" grpId="0" animBg="1"/>
      <p:bldP spid="49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oremon cau ca ( trac nghiem )\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-1930400"/>
            <a:ext cx="12598400" cy="1145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Doremon cau ca ( trac nghiem )\Untitled2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18648">
            <a:off x="4303184" y="-152223"/>
            <a:ext cx="5080000" cy="3653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Doreamon cau ca\Dore 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7">
            <a:off x="5325837" y="1054779"/>
            <a:ext cx="2235200" cy="223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Hình ảnh có liên qua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130800" y="1346200"/>
            <a:ext cx="2438400" cy="66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51"/>
          <p:cNvSpPr>
            <a:spLocks noChangeArrowheads="1"/>
          </p:cNvSpPr>
          <p:nvPr/>
        </p:nvSpPr>
        <p:spPr bwMode="auto">
          <a:xfrm>
            <a:off x="6807201" y="5892800"/>
            <a:ext cx="2707217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1219170">
              <a:spcBef>
                <a:spcPct val="0"/>
              </a:spcBef>
              <a:buNone/>
            </a:pPr>
            <a:r>
              <a:rPr lang="en-US" altLang="en-US" sz="4000" dirty="0">
                <a:solidFill>
                  <a:prstClr val="black"/>
                </a:solidFill>
                <a:latin typeface="Arial" charset="0"/>
              </a:rPr>
              <a:t>B</a:t>
            </a:r>
            <a:r>
              <a:rPr lang="en-US" altLang="en-US" sz="4133" dirty="0">
                <a:solidFill>
                  <a:prstClr val="black"/>
                </a:solidFill>
                <a:latin typeface="Arial" charset="0"/>
              </a:rPr>
              <a:t>. </a:t>
            </a:r>
            <a:r>
              <a:rPr lang="en-US" altLang="en-US" sz="4000" dirty="0">
                <a:solidFill>
                  <a:prstClr val="black"/>
                </a:solidFill>
                <a:latin typeface="Arial" charset="0"/>
              </a:rPr>
              <a:t>96</a:t>
            </a:r>
            <a:endParaRPr lang="en-US" altLang="en-US" sz="24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5" name="AutoShape 51"/>
          <p:cNvSpPr>
            <a:spLocks noChangeArrowheads="1"/>
          </p:cNvSpPr>
          <p:nvPr/>
        </p:nvSpPr>
        <p:spPr bwMode="auto">
          <a:xfrm>
            <a:off x="3251201" y="5892800"/>
            <a:ext cx="2707217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1219170">
              <a:spcBef>
                <a:spcPct val="0"/>
              </a:spcBef>
              <a:buNone/>
            </a:pPr>
            <a:r>
              <a:rPr lang="en-US" altLang="en-US" sz="4000" dirty="0">
                <a:solidFill>
                  <a:prstClr val="black"/>
                </a:solidFill>
                <a:latin typeface="Arial" charset="0"/>
              </a:rPr>
              <a:t>A. 97</a:t>
            </a:r>
            <a:endParaRPr lang="en-US" altLang="en-US" sz="24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52671" y="4366947"/>
            <a:ext cx="27815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/>
            <a:r>
              <a:rPr lang="en-US" sz="40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55 + 41 = ?</a:t>
            </a:r>
          </a:p>
        </p:txBody>
      </p:sp>
      <p:sp>
        <p:nvSpPr>
          <p:cNvPr id="5" name="Explosion 2 4"/>
          <p:cNvSpPr/>
          <p:nvPr/>
        </p:nvSpPr>
        <p:spPr>
          <a:xfrm>
            <a:off x="9173028" y="178882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467" b="1" dirty="0">
                <a:solidFill>
                  <a:srgbClr val="0000FF"/>
                </a:solidFill>
                <a:latin typeface="Calibri"/>
              </a:rPr>
              <a:t>GIỎI QUÁ</a:t>
            </a:r>
          </a:p>
        </p:txBody>
      </p:sp>
      <p:sp>
        <p:nvSpPr>
          <p:cNvPr id="6" name="Chevron 5">
            <a:hlinkClick r:id="" action="ppaction://hlinkshowjump?jump=nextslide"/>
          </p:cNvPr>
          <p:cNvSpPr/>
          <p:nvPr/>
        </p:nvSpPr>
        <p:spPr>
          <a:xfrm>
            <a:off x="11241618" y="3998463"/>
            <a:ext cx="848783" cy="850900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Explosion 2 23"/>
          <p:cNvSpPr/>
          <p:nvPr/>
        </p:nvSpPr>
        <p:spPr>
          <a:xfrm>
            <a:off x="9347200" y="1411435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467" b="1" dirty="0">
                <a:solidFill>
                  <a:srgbClr val="0000FF"/>
                </a:solidFill>
                <a:latin typeface="Calibri"/>
              </a:rPr>
              <a:t>TIẾC QUÁ</a:t>
            </a:r>
          </a:p>
        </p:txBody>
      </p:sp>
      <p:pic>
        <p:nvPicPr>
          <p:cNvPr id="25" name="Picture 3" descr="C:\Users\ADMIN\Desktop\Doremon cau ca ( trac nghiem )\Untitled2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816" y="33524"/>
            <a:ext cx="4622800" cy="3324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hevron 15">
            <a:hlinkClick r:id="" action="ppaction://hlinkshowjump?jump=previousslide"/>
          </p:cNvPr>
          <p:cNvSpPr/>
          <p:nvPr/>
        </p:nvSpPr>
        <p:spPr>
          <a:xfrm flipH="1">
            <a:off x="254001" y="4030253"/>
            <a:ext cx="863599" cy="850900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4098" name="Picture 2" descr="C:\Users\ADMIN\Desktop\Doremon cau ca ( trac nghiem )\depositphotos_151226446-stock-illustration-cartoon-tropical-fish-collection-set (2).jpg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85638" y1="47899" x2="15160" y2="48739"/>
                        <a14:foregroundMark x1="74734" y1="42017" x2="61968" y2="51261"/>
                        <a14:foregroundMark x1="43351" y1="28151" x2="47074" y2="63866"/>
                        <a14:foregroundMark x1="45479" y1="26050" x2="61702" y2="58403"/>
                        <a14:foregroundMark x1="43351" y1="29412" x2="14894" y2="59664"/>
                        <a14:foregroundMark x1="17819" y1="36975" x2="23936" y2="65966"/>
                        <a14:foregroundMark x1="53191" y1="63445" x2="34840" y2="71008"/>
                        <a14:foregroundMark x1="13830" y1="46218" x2="24734" y2="33193"/>
                        <a14:foregroundMark x1="21277" y1="31513" x2="11702" y2="39496"/>
                        <a14:foregroundMark x1="54255" y1="38235" x2="82979" y2="44118"/>
                        <a14:foregroundMark x1="84309" y1="55462" x2="59840" y2="55462"/>
                        <a14:foregroundMark x1="63032" y1="15966" x2="71809" y2="23109"/>
                        <a14:foregroundMark x1="88830" y1="28151" x2="98936" y2="43277"/>
                        <a14:foregroundMark x1="97606" y1="50000" x2="90957" y2="65126"/>
                        <a14:foregroundMark x1="67819" y1="62185" x2="66755" y2="69748"/>
                        <a14:foregroundMark x1="65957" y1="73109" x2="62500" y2="74790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64700" flipH="1">
            <a:off x="3181691" y="-47357"/>
            <a:ext cx="2057432" cy="1407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ADMIN\Desktop\Doremon cau ca ( trac nghiem )\bottle-clipart-green-bottle-clipart-clipart-panda-free-clipart-images-animations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889" b="97556" l="9742" r="89861">
                        <a14:foregroundMark x1="30815" y1="2889" x2="21272" y2="50222"/>
                        <a14:foregroundMark x1="23658" y1="6444" x2="22465" y2="34444"/>
                        <a14:foregroundMark x1="25249" y1="9111" x2="23260" y2="36444"/>
                        <a14:foregroundMark x1="11730" y1="92889" x2="42346" y2="94444"/>
                        <a14:foregroundMark x1="14513" y1="47778" x2="47515" y2="48222"/>
                        <a14:foregroundMark x1="21670" y1="97333" x2="30020" y2="97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424" y="0"/>
            <a:ext cx="1210829" cy="2166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12" y="1695656"/>
            <a:ext cx="1625600" cy="1811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times up"/>
          <p:cNvGrpSpPr/>
          <p:nvPr/>
        </p:nvGrpSpPr>
        <p:grpSpPr>
          <a:xfrm>
            <a:off x="240762" y="584200"/>
            <a:ext cx="2096039" cy="911669"/>
            <a:chOff x="2989747" y="438150"/>
            <a:chExt cx="1572029" cy="683752"/>
          </a:xfrm>
        </p:grpSpPr>
        <p:sp>
          <p:nvSpPr>
            <p:cNvPr id="19" name="Rounded Rectangle 18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GB" sz="3733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r>
                <a:rPr lang="en-GB" sz="2667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2667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667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GB" sz="2667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</a:p>
          </p:txBody>
        </p:sp>
      </p:grpSp>
      <p:pic>
        <p:nvPicPr>
          <p:cNvPr id="21" name="Picture 3" descr="C:\Users\ADMIN\Desktop\Picture2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006600"/>
            <a:ext cx="1320800" cy="132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177723" y="2006600"/>
            <a:ext cx="186535" cy="203293"/>
            <a:chOff x="2455863" y="2411803"/>
            <a:chExt cx="566738" cy="566738"/>
          </a:xfrm>
        </p:grpSpPr>
        <p:sp>
          <p:nvSpPr>
            <p:cNvPr id="2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177723" y="3087378"/>
            <a:ext cx="186535" cy="203293"/>
            <a:chOff x="2455863" y="2411803"/>
            <a:chExt cx="566738" cy="566738"/>
          </a:xfrm>
        </p:grpSpPr>
        <p:sp>
          <p:nvSpPr>
            <p:cNvPr id="31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3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4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5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743866" y="2606996"/>
            <a:ext cx="186535" cy="203293"/>
            <a:chOff x="2455863" y="2411803"/>
            <a:chExt cx="566738" cy="566738"/>
          </a:xfrm>
        </p:grpSpPr>
        <p:sp>
          <p:nvSpPr>
            <p:cNvPr id="37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8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9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0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1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609601" y="2616107"/>
            <a:ext cx="186535" cy="203293"/>
            <a:chOff x="2455863" y="2411803"/>
            <a:chExt cx="566738" cy="566738"/>
          </a:xfrm>
        </p:grpSpPr>
        <p:sp>
          <p:nvSpPr>
            <p:cNvPr id="4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4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5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6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7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48" name="Oval 107"/>
          <p:cNvSpPr>
            <a:spLocks noChangeArrowheads="1"/>
          </p:cNvSpPr>
          <p:nvPr/>
        </p:nvSpPr>
        <p:spPr bwMode="auto">
          <a:xfrm>
            <a:off x="1199146" y="2574161"/>
            <a:ext cx="140132" cy="152991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/>
            <a:endParaRPr lang="en-GB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" name="Explosion 2 48"/>
          <p:cNvSpPr/>
          <p:nvPr/>
        </p:nvSpPr>
        <p:spPr>
          <a:xfrm>
            <a:off x="-101600" y="2574160"/>
            <a:ext cx="3149600" cy="207404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200" dirty="0">
                <a:solidFill>
                  <a:srgbClr val="0000FF"/>
                </a:solidFill>
                <a:latin typeface="Calibri"/>
              </a:rPr>
              <a:t>HẾT GIỜ</a:t>
            </a:r>
          </a:p>
        </p:txBody>
      </p:sp>
      <p:pic>
        <p:nvPicPr>
          <p:cNvPr id="50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3208000" y="385838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841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8" dur="4744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7" dur="1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1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</p:childTnLst>
        </p:cTn>
      </p:par>
    </p:tnLst>
    <p:bldLst>
      <p:bldP spid="12" grpId="0" animBg="1"/>
      <p:bldP spid="12" grpId="1" animBg="1"/>
      <p:bldP spid="15" grpId="0" animBg="1"/>
      <p:bldP spid="15" grpId="1" animBg="1"/>
      <p:bldP spid="4" grpId="0"/>
      <p:bldP spid="5" grpId="0" animBg="1"/>
      <p:bldP spid="5" grpId="1" animBg="1"/>
      <p:bldP spid="24" grpId="0" animBg="1"/>
      <p:bldP spid="24" grpId="1" animBg="1"/>
      <p:bldP spid="49" grpId="0" animBg="1"/>
      <p:bldP spid="49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oremon cau ca ( trac nghiem )\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-1930400"/>
            <a:ext cx="12598400" cy="1145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Doremon cau ca ( trac nghiem )\Untitled2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18648">
            <a:off x="4303184" y="-152223"/>
            <a:ext cx="5080000" cy="3653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Doreamon cau ca\Dore 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7">
            <a:off x="5325837" y="1054779"/>
            <a:ext cx="2235200" cy="223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Hình ảnh có liên qua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130800" y="1346200"/>
            <a:ext cx="2438400" cy="66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51"/>
          <p:cNvSpPr>
            <a:spLocks noChangeArrowheads="1"/>
          </p:cNvSpPr>
          <p:nvPr/>
        </p:nvSpPr>
        <p:spPr bwMode="auto">
          <a:xfrm>
            <a:off x="6807201" y="5892800"/>
            <a:ext cx="2707217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1219170">
              <a:spcBef>
                <a:spcPct val="0"/>
              </a:spcBef>
              <a:buNone/>
            </a:pPr>
            <a:r>
              <a:rPr lang="en-US" altLang="en-US" sz="4800" dirty="0">
                <a:solidFill>
                  <a:prstClr val="black"/>
                </a:solidFill>
                <a:latin typeface="Arial" charset="0"/>
              </a:rPr>
              <a:t>B</a:t>
            </a:r>
            <a:r>
              <a:rPr lang="en-US" altLang="en-US" sz="6600" dirty="0">
                <a:solidFill>
                  <a:prstClr val="black"/>
                </a:solidFill>
                <a:latin typeface="Arial" charset="0"/>
              </a:rPr>
              <a:t>. </a:t>
            </a:r>
            <a:r>
              <a:rPr lang="en-US" altLang="en-US" sz="4400" dirty="0">
                <a:solidFill>
                  <a:prstClr val="black"/>
                </a:solidFill>
                <a:latin typeface="Arial" charset="0"/>
              </a:rPr>
              <a:t>29</a:t>
            </a:r>
          </a:p>
        </p:txBody>
      </p:sp>
      <p:sp>
        <p:nvSpPr>
          <p:cNvPr id="15" name="AutoShape 51"/>
          <p:cNvSpPr>
            <a:spLocks noChangeArrowheads="1"/>
          </p:cNvSpPr>
          <p:nvPr/>
        </p:nvSpPr>
        <p:spPr bwMode="auto">
          <a:xfrm>
            <a:off x="3251201" y="5892800"/>
            <a:ext cx="2707217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1219170">
              <a:spcBef>
                <a:spcPct val="0"/>
              </a:spcBef>
              <a:buNone/>
            </a:pPr>
            <a:r>
              <a:rPr lang="en-US" altLang="en-US" sz="4000" dirty="0">
                <a:solidFill>
                  <a:prstClr val="black"/>
                </a:solidFill>
                <a:latin typeface="Arial" charset="0"/>
              </a:rPr>
              <a:t>A</a:t>
            </a:r>
            <a:r>
              <a:rPr lang="en-US" altLang="en-US" sz="2400" dirty="0">
                <a:solidFill>
                  <a:prstClr val="black"/>
                </a:solidFill>
                <a:latin typeface="Arial" charset="0"/>
              </a:rPr>
              <a:t>. </a:t>
            </a:r>
            <a:r>
              <a:rPr lang="en-US" altLang="en-US" sz="4400" dirty="0">
                <a:solidFill>
                  <a:prstClr val="black"/>
                </a:solidFill>
                <a:latin typeface="Arial" charset="0"/>
              </a:rPr>
              <a:t>30</a:t>
            </a:r>
            <a:endParaRPr lang="en-US" altLang="en-US" sz="24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86334" y="4243650"/>
            <a:ext cx="271420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/>
            <a:r>
              <a:rPr lang="en-US" sz="4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38 – 9 = ?</a:t>
            </a:r>
          </a:p>
        </p:txBody>
      </p:sp>
      <p:sp>
        <p:nvSpPr>
          <p:cNvPr id="5" name="Explosion 2 4"/>
          <p:cNvSpPr/>
          <p:nvPr/>
        </p:nvSpPr>
        <p:spPr>
          <a:xfrm>
            <a:off x="9173028" y="178882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467" b="1" dirty="0">
                <a:solidFill>
                  <a:srgbClr val="0000FF"/>
                </a:solidFill>
                <a:latin typeface="Calibri"/>
              </a:rPr>
              <a:t>GIỎI QUÁ</a:t>
            </a:r>
          </a:p>
        </p:txBody>
      </p:sp>
      <p:sp>
        <p:nvSpPr>
          <p:cNvPr id="6" name="Chevron 5">
            <a:hlinkClick r:id="" action="ppaction://hlinkshowjump?jump=nextslide"/>
          </p:cNvPr>
          <p:cNvSpPr/>
          <p:nvPr/>
        </p:nvSpPr>
        <p:spPr>
          <a:xfrm>
            <a:off x="11241618" y="3998463"/>
            <a:ext cx="848783" cy="850900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Explosion 2 23"/>
          <p:cNvSpPr/>
          <p:nvPr/>
        </p:nvSpPr>
        <p:spPr>
          <a:xfrm>
            <a:off x="9347200" y="1411435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467" b="1" dirty="0">
                <a:solidFill>
                  <a:srgbClr val="0000FF"/>
                </a:solidFill>
                <a:latin typeface="Calibri"/>
              </a:rPr>
              <a:t>TIẾC QUÁ</a:t>
            </a:r>
          </a:p>
        </p:txBody>
      </p:sp>
      <p:pic>
        <p:nvPicPr>
          <p:cNvPr id="25" name="Picture 3" descr="C:\Users\ADMIN\Desktop\Doremon cau ca ( trac nghiem )\Untitled2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816" y="33524"/>
            <a:ext cx="4622800" cy="3324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hevron 15">
            <a:hlinkClick r:id="" action="ppaction://hlinkshowjump?jump=previousslide"/>
          </p:cNvPr>
          <p:cNvSpPr/>
          <p:nvPr/>
        </p:nvSpPr>
        <p:spPr>
          <a:xfrm flipH="1">
            <a:off x="254001" y="4030253"/>
            <a:ext cx="863599" cy="850900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5122" name="Picture 2" descr="C:\Users\ADMIN\Desktop\Doremon cau ca ( trac nghiem )\historieta-tropical-de-los-pescados-45745897 (3)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36870" flipH="1">
            <a:off x="3478825" y="-64474"/>
            <a:ext cx="1813984" cy="1367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ADMIN\Desktop\Phan Thi Do Uyen\Giai cuu dai duong\alga-clipart-6.jpg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9915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0350">
            <a:off x="4992655" y="-155492"/>
            <a:ext cx="1513908" cy="154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12" y="1695656"/>
            <a:ext cx="1625600" cy="1811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times up"/>
          <p:cNvGrpSpPr/>
          <p:nvPr/>
        </p:nvGrpSpPr>
        <p:grpSpPr>
          <a:xfrm>
            <a:off x="240762" y="584200"/>
            <a:ext cx="2096039" cy="911669"/>
            <a:chOff x="2989747" y="438150"/>
            <a:chExt cx="1572029" cy="683752"/>
          </a:xfrm>
        </p:grpSpPr>
        <p:sp>
          <p:nvSpPr>
            <p:cNvPr id="19" name="Rounded Rectangle 18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GB" sz="3733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r>
                <a:rPr lang="en-GB" sz="2667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2667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667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GB" sz="2667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</a:p>
          </p:txBody>
        </p:sp>
      </p:grpSp>
      <p:pic>
        <p:nvPicPr>
          <p:cNvPr id="21" name="Picture 3" descr="C:\Users\ADMIN\Desktop\Picture2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006600"/>
            <a:ext cx="1320800" cy="132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177723" y="2006600"/>
            <a:ext cx="186535" cy="203293"/>
            <a:chOff x="2455863" y="2411803"/>
            <a:chExt cx="566738" cy="566738"/>
          </a:xfrm>
        </p:grpSpPr>
        <p:sp>
          <p:nvSpPr>
            <p:cNvPr id="2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177723" y="3087378"/>
            <a:ext cx="186535" cy="203293"/>
            <a:chOff x="2455863" y="2411803"/>
            <a:chExt cx="566738" cy="566738"/>
          </a:xfrm>
        </p:grpSpPr>
        <p:sp>
          <p:nvSpPr>
            <p:cNvPr id="31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3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4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5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743866" y="2606996"/>
            <a:ext cx="186535" cy="203293"/>
            <a:chOff x="2455863" y="2411803"/>
            <a:chExt cx="566738" cy="566738"/>
          </a:xfrm>
        </p:grpSpPr>
        <p:sp>
          <p:nvSpPr>
            <p:cNvPr id="37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8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9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0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1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609601" y="2616107"/>
            <a:ext cx="186535" cy="203293"/>
            <a:chOff x="2455863" y="2411803"/>
            <a:chExt cx="566738" cy="566738"/>
          </a:xfrm>
        </p:grpSpPr>
        <p:sp>
          <p:nvSpPr>
            <p:cNvPr id="4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4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5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6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7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48" name="Oval 107"/>
          <p:cNvSpPr>
            <a:spLocks noChangeArrowheads="1"/>
          </p:cNvSpPr>
          <p:nvPr/>
        </p:nvSpPr>
        <p:spPr bwMode="auto">
          <a:xfrm>
            <a:off x="1199146" y="2574161"/>
            <a:ext cx="140132" cy="152991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/>
            <a:endParaRPr lang="en-GB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" name="Explosion 2 48"/>
          <p:cNvSpPr/>
          <p:nvPr/>
        </p:nvSpPr>
        <p:spPr>
          <a:xfrm>
            <a:off x="-101600" y="2574160"/>
            <a:ext cx="3149600" cy="207404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200" dirty="0">
                <a:solidFill>
                  <a:srgbClr val="0000FF"/>
                </a:solidFill>
                <a:latin typeface="Calibri"/>
              </a:rPr>
              <a:t>HẾT GIỜ</a:t>
            </a:r>
          </a:p>
        </p:txBody>
      </p:sp>
      <p:pic>
        <p:nvPicPr>
          <p:cNvPr id="50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3208000" y="385838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295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4715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4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7" dur="1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1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</p:childTnLst>
        </p:cTn>
      </p:par>
    </p:tnLst>
    <p:bldLst>
      <p:bldP spid="12" grpId="0" animBg="1"/>
      <p:bldP spid="12" grpId="1" animBg="1"/>
      <p:bldP spid="15" grpId="0" animBg="1"/>
      <p:bldP spid="15" grpId="1" animBg="1"/>
      <p:bldP spid="4" grpId="0"/>
      <p:bldP spid="5" grpId="0" animBg="1"/>
      <p:bldP spid="5" grpId="1" animBg="1"/>
      <p:bldP spid="24" grpId="0" animBg="1"/>
      <p:bldP spid="24" grpId="1" animBg="1"/>
      <p:bldP spid="49" grpId="0" animBg="1"/>
      <p:bldP spid="49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图片 35">
            <a:extLst>
              <a:ext uri="{FF2B5EF4-FFF2-40B4-BE49-F238E27FC236}">
                <a16:creationId xmlns:a16="http://schemas.microsoft.com/office/drawing/2014/main" id="{F2913105-D98A-46DE-99B0-FB43124EAFC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81874" y="1375759"/>
            <a:ext cx="3429358" cy="4853802"/>
          </a:xfrm>
          <a:prstGeom prst="rect">
            <a:avLst/>
          </a:prstGeom>
        </p:spPr>
      </p:pic>
      <p:sp>
        <p:nvSpPr>
          <p:cNvPr id="2" name="Cloud 1">
            <a:extLst>
              <a:ext uri="{FF2B5EF4-FFF2-40B4-BE49-F238E27FC236}">
                <a16:creationId xmlns:a16="http://schemas.microsoft.com/office/drawing/2014/main" id="{0170D20E-AAE0-4C2C-A9BB-A5BD0CBC375E}"/>
              </a:ext>
            </a:extLst>
          </p:cNvPr>
          <p:cNvSpPr/>
          <p:nvPr/>
        </p:nvSpPr>
        <p:spPr>
          <a:xfrm rot="219724">
            <a:off x="4568179" y="1221544"/>
            <a:ext cx="6008783" cy="4661425"/>
          </a:xfrm>
          <a:custGeom>
            <a:avLst/>
            <a:gdLst>
              <a:gd name="connsiteX0" fmla="*/ 542459 w 6008783"/>
              <a:gd name="connsiteY0" fmla="*/ 1550571 h 4661425"/>
              <a:gd name="connsiteX1" fmla="*/ 782115 w 6008783"/>
              <a:gd name="connsiteY1" fmla="*/ 745288 h 4661425"/>
              <a:gd name="connsiteX2" fmla="*/ 1947986 w 6008783"/>
              <a:gd name="connsiteY2" fmla="*/ 561313 h 4661425"/>
              <a:gd name="connsiteX3" fmla="*/ 3123454 w 6008783"/>
              <a:gd name="connsiteY3" fmla="*/ 370324 h 4661425"/>
              <a:gd name="connsiteX4" fmla="*/ 3581485 w 6008783"/>
              <a:gd name="connsiteY4" fmla="*/ 21580 h 4661425"/>
              <a:gd name="connsiteX5" fmla="*/ 4149537 w 6008783"/>
              <a:gd name="connsiteY5" fmla="*/ 267708 h 4661425"/>
              <a:gd name="connsiteX6" fmla="*/ 4932626 w 6008783"/>
              <a:gd name="connsiteY6" fmla="*/ 74453 h 4661425"/>
              <a:gd name="connsiteX7" fmla="*/ 5329734 w 6008783"/>
              <a:gd name="connsiteY7" fmla="*/ 601669 h 4661425"/>
              <a:gd name="connsiteX8" fmla="*/ 5839368 w 6008783"/>
              <a:gd name="connsiteY8" fmla="*/ 1113346 h 4661425"/>
              <a:gd name="connsiteX9" fmla="*/ 5816557 w 6008783"/>
              <a:gd name="connsiteY9" fmla="*/ 1668185 h 4661425"/>
              <a:gd name="connsiteX10" fmla="*/ 5983190 w 6008783"/>
              <a:gd name="connsiteY10" fmla="*/ 2516522 h 4661425"/>
              <a:gd name="connsiteX11" fmla="*/ 5202604 w 6008783"/>
              <a:gd name="connsiteY11" fmla="*/ 3259112 h 4661425"/>
              <a:gd name="connsiteX12" fmla="*/ 4923168 w 6008783"/>
              <a:gd name="connsiteY12" fmla="*/ 3895419 h 4661425"/>
              <a:gd name="connsiteX13" fmla="*/ 3971777 w 6008783"/>
              <a:gd name="connsiteY13" fmla="*/ 3972462 h 4661425"/>
              <a:gd name="connsiteX14" fmla="*/ 3291895 w 6008783"/>
              <a:gd name="connsiteY14" fmla="*/ 4651282 h 4661425"/>
              <a:gd name="connsiteX15" fmla="*/ 2292239 w 6008783"/>
              <a:gd name="connsiteY15" fmla="*/ 4236933 h 4661425"/>
              <a:gd name="connsiteX16" fmla="*/ 807291 w 6008783"/>
              <a:gd name="connsiteY16" fmla="*/ 3827547 h 4661425"/>
              <a:gd name="connsiteX17" fmla="*/ 154392 w 6008783"/>
              <a:gd name="connsiteY17" fmla="*/ 3371979 h 4661425"/>
              <a:gd name="connsiteX18" fmla="*/ 293901 w 6008783"/>
              <a:gd name="connsiteY18" fmla="*/ 2757038 h 4661425"/>
              <a:gd name="connsiteX19" fmla="*/ -696 w 6008783"/>
              <a:gd name="connsiteY19" fmla="*/ 2126127 h 4661425"/>
              <a:gd name="connsiteX20" fmla="*/ 537313 w 6008783"/>
              <a:gd name="connsiteY20" fmla="*/ 1565353 h 4661425"/>
              <a:gd name="connsiteX21" fmla="*/ 542459 w 6008783"/>
              <a:gd name="connsiteY21" fmla="*/ 1550571 h 4661425"/>
              <a:gd name="connsiteX0" fmla="*/ 652759 w 6008783"/>
              <a:gd name="connsiteY0" fmla="*/ 2824586 h 4661425"/>
              <a:gd name="connsiteX1" fmla="*/ 300439 w 6008783"/>
              <a:gd name="connsiteY1" fmla="*/ 2738587 h 4661425"/>
              <a:gd name="connsiteX2" fmla="*/ 963630 w 6008783"/>
              <a:gd name="connsiteY2" fmla="*/ 3765719 h 4661425"/>
              <a:gd name="connsiteX3" fmla="*/ 809516 w 6008783"/>
              <a:gd name="connsiteY3" fmla="*/ 3806830 h 4661425"/>
              <a:gd name="connsiteX4" fmla="*/ 2291961 w 6008783"/>
              <a:gd name="connsiteY4" fmla="*/ 4217942 h 4661425"/>
              <a:gd name="connsiteX5" fmla="*/ 2199047 w 6008783"/>
              <a:gd name="connsiteY5" fmla="*/ 4030190 h 4661425"/>
              <a:gd name="connsiteX6" fmla="*/ 4009610 w 6008783"/>
              <a:gd name="connsiteY6" fmla="*/ 3749749 h 4661425"/>
              <a:gd name="connsiteX7" fmla="*/ 3972473 w 6008783"/>
              <a:gd name="connsiteY7" fmla="*/ 3955737 h 4661425"/>
              <a:gd name="connsiteX8" fmla="*/ 4747077 w 6008783"/>
              <a:gd name="connsiteY8" fmla="*/ 2476813 h 4661425"/>
              <a:gd name="connsiteX9" fmla="*/ 5199266 w 6008783"/>
              <a:gd name="connsiteY9" fmla="*/ 3246811 h 4661425"/>
              <a:gd name="connsiteX10" fmla="*/ 5813775 w 6008783"/>
              <a:gd name="connsiteY10" fmla="*/ 1656748 h 4661425"/>
              <a:gd name="connsiteX11" fmla="*/ 5612370 w 6008783"/>
              <a:gd name="connsiteY11" fmla="*/ 1945497 h 4661425"/>
              <a:gd name="connsiteX12" fmla="*/ 5330569 w 6008783"/>
              <a:gd name="connsiteY12" fmla="*/ 585483 h 4661425"/>
              <a:gd name="connsiteX13" fmla="*/ 5341140 w 6008783"/>
              <a:gd name="connsiteY13" fmla="*/ 721873 h 4661425"/>
              <a:gd name="connsiteX14" fmla="*/ 4044522 w 6008783"/>
              <a:gd name="connsiteY14" fmla="*/ 426434 h 4661425"/>
              <a:gd name="connsiteX15" fmla="*/ 4147729 w 6008783"/>
              <a:gd name="connsiteY15" fmla="*/ 252493 h 4661425"/>
              <a:gd name="connsiteX16" fmla="*/ 3079640 w 6008783"/>
              <a:gd name="connsiteY16" fmla="*/ 509303 h 4661425"/>
              <a:gd name="connsiteX17" fmla="*/ 3129574 w 6008783"/>
              <a:gd name="connsiteY17" fmla="*/ 359318 h 4661425"/>
              <a:gd name="connsiteX18" fmla="*/ 1947290 w 6008783"/>
              <a:gd name="connsiteY18" fmla="*/ 560234 h 4661425"/>
              <a:gd name="connsiteX19" fmla="*/ 2128110 w 6008783"/>
              <a:gd name="connsiteY19" fmla="*/ 705687 h 4661425"/>
              <a:gd name="connsiteX20" fmla="*/ 574033 w 6008783"/>
              <a:gd name="connsiteY20" fmla="*/ 1703686 h 4661425"/>
              <a:gd name="connsiteX21" fmla="*/ 542459 w 6008783"/>
              <a:gd name="connsiteY21" fmla="*/ 1550571 h 4661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008783" h="4661425" fill="none" extrusionOk="0">
                <a:moveTo>
                  <a:pt x="542459" y="1550571"/>
                </a:moveTo>
                <a:cubicBezTo>
                  <a:pt x="489159" y="1279034"/>
                  <a:pt x="604742" y="976033"/>
                  <a:pt x="782115" y="745288"/>
                </a:cubicBezTo>
                <a:cubicBezTo>
                  <a:pt x="1004667" y="337888"/>
                  <a:pt x="1567268" y="452712"/>
                  <a:pt x="1947986" y="561313"/>
                </a:cubicBezTo>
                <a:cubicBezTo>
                  <a:pt x="2145112" y="232606"/>
                  <a:pt x="2733806" y="120310"/>
                  <a:pt x="3123454" y="370324"/>
                </a:cubicBezTo>
                <a:cubicBezTo>
                  <a:pt x="3212136" y="219451"/>
                  <a:pt x="3416202" y="22870"/>
                  <a:pt x="3581485" y="21580"/>
                </a:cubicBezTo>
                <a:cubicBezTo>
                  <a:pt x="3821546" y="-25642"/>
                  <a:pt x="3974964" y="107274"/>
                  <a:pt x="4149537" y="267708"/>
                </a:cubicBezTo>
                <a:cubicBezTo>
                  <a:pt x="4317694" y="59007"/>
                  <a:pt x="4677518" y="-43256"/>
                  <a:pt x="4932626" y="74453"/>
                </a:cubicBezTo>
                <a:cubicBezTo>
                  <a:pt x="5136501" y="195854"/>
                  <a:pt x="5253545" y="360434"/>
                  <a:pt x="5329734" y="601669"/>
                </a:cubicBezTo>
                <a:cubicBezTo>
                  <a:pt x="5589524" y="671597"/>
                  <a:pt x="5756127" y="849356"/>
                  <a:pt x="5839368" y="1113346"/>
                </a:cubicBezTo>
                <a:cubicBezTo>
                  <a:pt x="5892569" y="1288541"/>
                  <a:pt x="5917344" y="1473328"/>
                  <a:pt x="5816557" y="1668185"/>
                </a:cubicBezTo>
                <a:cubicBezTo>
                  <a:pt x="5951062" y="1900521"/>
                  <a:pt x="6016225" y="2181738"/>
                  <a:pt x="5983190" y="2516522"/>
                </a:cubicBezTo>
                <a:cubicBezTo>
                  <a:pt x="5908929" y="2964341"/>
                  <a:pt x="5541634" y="3209272"/>
                  <a:pt x="5202604" y="3259112"/>
                </a:cubicBezTo>
                <a:cubicBezTo>
                  <a:pt x="5162558" y="3491915"/>
                  <a:pt x="5082952" y="3730138"/>
                  <a:pt x="4923168" y="3895419"/>
                </a:cubicBezTo>
                <a:cubicBezTo>
                  <a:pt x="4691653" y="4128524"/>
                  <a:pt x="4260817" y="4142557"/>
                  <a:pt x="3971777" y="3972462"/>
                </a:cubicBezTo>
                <a:cubicBezTo>
                  <a:pt x="3879065" y="4270839"/>
                  <a:pt x="3633741" y="4654609"/>
                  <a:pt x="3291895" y="4651282"/>
                </a:cubicBezTo>
                <a:cubicBezTo>
                  <a:pt x="2948409" y="4764804"/>
                  <a:pt x="2622679" y="4550892"/>
                  <a:pt x="2292239" y="4236933"/>
                </a:cubicBezTo>
                <a:cubicBezTo>
                  <a:pt x="1852100" y="4460147"/>
                  <a:pt x="1208901" y="4228443"/>
                  <a:pt x="807291" y="3827547"/>
                </a:cubicBezTo>
                <a:cubicBezTo>
                  <a:pt x="511831" y="3836777"/>
                  <a:pt x="264661" y="3689013"/>
                  <a:pt x="154392" y="3371979"/>
                </a:cubicBezTo>
                <a:cubicBezTo>
                  <a:pt x="155007" y="3133559"/>
                  <a:pt x="193126" y="2890716"/>
                  <a:pt x="293901" y="2757038"/>
                </a:cubicBezTo>
                <a:cubicBezTo>
                  <a:pt x="106146" y="2675562"/>
                  <a:pt x="29960" y="2418304"/>
                  <a:pt x="-696" y="2126127"/>
                </a:cubicBezTo>
                <a:cubicBezTo>
                  <a:pt x="-9260" y="1877435"/>
                  <a:pt x="234614" y="1542993"/>
                  <a:pt x="537313" y="1565353"/>
                </a:cubicBezTo>
                <a:cubicBezTo>
                  <a:pt x="538505" y="1560824"/>
                  <a:pt x="540944" y="1556484"/>
                  <a:pt x="542459" y="1550571"/>
                </a:cubicBezTo>
                <a:close/>
              </a:path>
              <a:path w="6008783" h="4661425" fill="none" extrusionOk="0">
                <a:moveTo>
                  <a:pt x="652759" y="2824586"/>
                </a:moveTo>
                <a:cubicBezTo>
                  <a:pt x="529459" y="2838665"/>
                  <a:pt x="396227" y="2812484"/>
                  <a:pt x="300439" y="2738587"/>
                </a:cubicBezTo>
                <a:moveTo>
                  <a:pt x="963630" y="3765719"/>
                </a:moveTo>
                <a:cubicBezTo>
                  <a:pt x="903504" y="3791418"/>
                  <a:pt x="865345" y="3813238"/>
                  <a:pt x="809516" y="3806830"/>
                </a:cubicBezTo>
                <a:moveTo>
                  <a:pt x="2291961" y="4217942"/>
                </a:moveTo>
                <a:cubicBezTo>
                  <a:pt x="2253791" y="4151468"/>
                  <a:pt x="2230787" y="4090019"/>
                  <a:pt x="2199047" y="4030190"/>
                </a:cubicBezTo>
                <a:moveTo>
                  <a:pt x="4009610" y="3749749"/>
                </a:moveTo>
                <a:cubicBezTo>
                  <a:pt x="4006745" y="3817810"/>
                  <a:pt x="3989739" y="3879418"/>
                  <a:pt x="3972473" y="3955737"/>
                </a:cubicBezTo>
                <a:moveTo>
                  <a:pt x="4747077" y="2476813"/>
                </a:moveTo>
                <a:cubicBezTo>
                  <a:pt x="5025629" y="2603496"/>
                  <a:pt x="5207908" y="2954693"/>
                  <a:pt x="5199266" y="3246811"/>
                </a:cubicBezTo>
                <a:moveTo>
                  <a:pt x="5813775" y="1656748"/>
                </a:moveTo>
                <a:cubicBezTo>
                  <a:pt x="5762440" y="1756298"/>
                  <a:pt x="5696614" y="1852543"/>
                  <a:pt x="5612370" y="1945497"/>
                </a:cubicBezTo>
                <a:moveTo>
                  <a:pt x="5330569" y="585483"/>
                </a:moveTo>
                <a:cubicBezTo>
                  <a:pt x="5335752" y="624608"/>
                  <a:pt x="5333874" y="667129"/>
                  <a:pt x="5341140" y="721873"/>
                </a:cubicBezTo>
                <a:moveTo>
                  <a:pt x="4044522" y="426434"/>
                </a:moveTo>
                <a:cubicBezTo>
                  <a:pt x="4072102" y="362121"/>
                  <a:pt x="4097569" y="302236"/>
                  <a:pt x="4147729" y="252493"/>
                </a:cubicBezTo>
                <a:moveTo>
                  <a:pt x="3079640" y="509303"/>
                </a:moveTo>
                <a:cubicBezTo>
                  <a:pt x="3100939" y="455521"/>
                  <a:pt x="3095394" y="409994"/>
                  <a:pt x="3129574" y="359318"/>
                </a:cubicBezTo>
                <a:moveTo>
                  <a:pt x="1947290" y="560234"/>
                </a:moveTo>
                <a:cubicBezTo>
                  <a:pt x="2023331" y="587428"/>
                  <a:pt x="2075373" y="647929"/>
                  <a:pt x="2128110" y="705687"/>
                </a:cubicBezTo>
                <a:moveTo>
                  <a:pt x="574033" y="1703686"/>
                </a:moveTo>
                <a:cubicBezTo>
                  <a:pt x="562489" y="1658778"/>
                  <a:pt x="543813" y="1608213"/>
                  <a:pt x="542459" y="1550571"/>
                </a:cubicBezTo>
              </a:path>
              <a:path w="6008783" h="4661425" stroke="0" extrusionOk="0">
                <a:moveTo>
                  <a:pt x="542459" y="1550571"/>
                </a:moveTo>
                <a:cubicBezTo>
                  <a:pt x="503364" y="1271815"/>
                  <a:pt x="636612" y="905983"/>
                  <a:pt x="782115" y="745288"/>
                </a:cubicBezTo>
                <a:cubicBezTo>
                  <a:pt x="1155158" y="454866"/>
                  <a:pt x="1582373" y="313018"/>
                  <a:pt x="1947986" y="561313"/>
                </a:cubicBezTo>
                <a:cubicBezTo>
                  <a:pt x="2213877" y="129993"/>
                  <a:pt x="2678908" y="5284"/>
                  <a:pt x="3123454" y="370324"/>
                </a:cubicBezTo>
                <a:cubicBezTo>
                  <a:pt x="3236841" y="200719"/>
                  <a:pt x="3386027" y="45063"/>
                  <a:pt x="3581485" y="21580"/>
                </a:cubicBezTo>
                <a:cubicBezTo>
                  <a:pt x="3802301" y="-19394"/>
                  <a:pt x="4027739" y="110661"/>
                  <a:pt x="4149537" y="267708"/>
                </a:cubicBezTo>
                <a:cubicBezTo>
                  <a:pt x="4368571" y="108252"/>
                  <a:pt x="4621136" y="-97998"/>
                  <a:pt x="4932626" y="74453"/>
                </a:cubicBezTo>
                <a:cubicBezTo>
                  <a:pt x="5134891" y="176546"/>
                  <a:pt x="5267249" y="368345"/>
                  <a:pt x="5329734" y="601669"/>
                </a:cubicBezTo>
                <a:cubicBezTo>
                  <a:pt x="5562321" y="709694"/>
                  <a:pt x="5785176" y="868595"/>
                  <a:pt x="5839368" y="1113346"/>
                </a:cubicBezTo>
                <a:cubicBezTo>
                  <a:pt x="5886528" y="1293086"/>
                  <a:pt x="5892442" y="1510453"/>
                  <a:pt x="5816557" y="1668185"/>
                </a:cubicBezTo>
                <a:cubicBezTo>
                  <a:pt x="5994988" y="1896793"/>
                  <a:pt x="6023213" y="2173455"/>
                  <a:pt x="5983190" y="2516522"/>
                </a:cubicBezTo>
                <a:cubicBezTo>
                  <a:pt x="5967754" y="2945443"/>
                  <a:pt x="5561829" y="3147878"/>
                  <a:pt x="5202604" y="3259112"/>
                </a:cubicBezTo>
                <a:cubicBezTo>
                  <a:pt x="5194592" y="3507575"/>
                  <a:pt x="5132727" y="3785344"/>
                  <a:pt x="4923168" y="3895419"/>
                </a:cubicBezTo>
                <a:cubicBezTo>
                  <a:pt x="4603706" y="4184964"/>
                  <a:pt x="4200576" y="4135818"/>
                  <a:pt x="3971777" y="3972462"/>
                </a:cubicBezTo>
                <a:cubicBezTo>
                  <a:pt x="3826015" y="4223629"/>
                  <a:pt x="3602810" y="4584476"/>
                  <a:pt x="3291895" y="4651282"/>
                </a:cubicBezTo>
                <a:cubicBezTo>
                  <a:pt x="2839357" y="4761774"/>
                  <a:pt x="2503140" y="4502262"/>
                  <a:pt x="2292239" y="4236933"/>
                </a:cubicBezTo>
                <a:cubicBezTo>
                  <a:pt x="1898681" y="4559225"/>
                  <a:pt x="1131383" y="4456800"/>
                  <a:pt x="807291" y="3827547"/>
                </a:cubicBezTo>
                <a:cubicBezTo>
                  <a:pt x="504925" y="3875085"/>
                  <a:pt x="226028" y="3592959"/>
                  <a:pt x="154392" y="3371979"/>
                </a:cubicBezTo>
                <a:cubicBezTo>
                  <a:pt x="87519" y="3184872"/>
                  <a:pt x="183917" y="2939100"/>
                  <a:pt x="293901" y="2757038"/>
                </a:cubicBezTo>
                <a:cubicBezTo>
                  <a:pt x="120103" y="2664843"/>
                  <a:pt x="-13846" y="2357805"/>
                  <a:pt x="-696" y="2126127"/>
                </a:cubicBezTo>
                <a:cubicBezTo>
                  <a:pt x="-21751" y="1778337"/>
                  <a:pt x="200075" y="1586705"/>
                  <a:pt x="537313" y="1565353"/>
                </a:cubicBezTo>
                <a:cubicBezTo>
                  <a:pt x="539037" y="1561095"/>
                  <a:pt x="541445" y="1554801"/>
                  <a:pt x="542459" y="1550571"/>
                </a:cubicBezTo>
                <a:close/>
              </a:path>
              <a:path w="6008783" h="4661425" fill="none" stroke="0" extrusionOk="0">
                <a:moveTo>
                  <a:pt x="652759" y="2824586"/>
                </a:moveTo>
                <a:cubicBezTo>
                  <a:pt x="511307" y="2823638"/>
                  <a:pt x="405985" y="2808375"/>
                  <a:pt x="300439" y="2738587"/>
                </a:cubicBezTo>
                <a:moveTo>
                  <a:pt x="963630" y="3765719"/>
                </a:moveTo>
                <a:cubicBezTo>
                  <a:pt x="910983" y="3781763"/>
                  <a:pt x="864036" y="3792570"/>
                  <a:pt x="809516" y="3806830"/>
                </a:cubicBezTo>
                <a:moveTo>
                  <a:pt x="2291961" y="4217942"/>
                </a:moveTo>
                <a:cubicBezTo>
                  <a:pt x="2265089" y="4159227"/>
                  <a:pt x="2221815" y="4103844"/>
                  <a:pt x="2199047" y="4030190"/>
                </a:cubicBezTo>
                <a:moveTo>
                  <a:pt x="4009610" y="3749749"/>
                </a:moveTo>
                <a:cubicBezTo>
                  <a:pt x="4015141" y="3833853"/>
                  <a:pt x="3994481" y="3906207"/>
                  <a:pt x="3972473" y="3955737"/>
                </a:cubicBezTo>
                <a:moveTo>
                  <a:pt x="4747077" y="2476813"/>
                </a:moveTo>
                <a:cubicBezTo>
                  <a:pt x="5040544" y="2552652"/>
                  <a:pt x="5227974" y="2977574"/>
                  <a:pt x="5199266" y="3246811"/>
                </a:cubicBezTo>
                <a:moveTo>
                  <a:pt x="5813775" y="1656748"/>
                </a:moveTo>
                <a:cubicBezTo>
                  <a:pt x="5745651" y="1771084"/>
                  <a:pt x="5677722" y="1886548"/>
                  <a:pt x="5612370" y="1945497"/>
                </a:cubicBezTo>
                <a:moveTo>
                  <a:pt x="5330569" y="585483"/>
                </a:moveTo>
                <a:cubicBezTo>
                  <a:pt x="5330268" y="623821"/>
                  <a:pt x="5348931" y="681645"/>
                  <a:pt x="5341140" y="721873"/>
                </a:cubicBezTo>
                <a:moveTo>
                  <a:pt x="4044522" y="426434"/>
                </a:moveTo>
                <a:cubicBezTo>
                  <a:pt x="4053990" y="372571"/>
                  <a:pt x="4108355" y="285196"/>
                  <a:pt x="4147729" y="252493"/>
                </a:cubicBezTo>
                <a:moveTo>
                  <a:pt x="3079640" y="509303"/>
                </a:moveTo>
                <a:cubicBezTo>
                  <a:pt x="3077929" y="454364"/>
                  <a:pt x="3120507" y="407772"/>
                  <a:pt x="3129574" y="359318"/>
                </a:cubicBezTo>
                <a:moveTo>
                  <a:pt x="1947290" y="560234"/>
                </a:moveTo>
                <a:cubicBezTo>
                  <a:pt x="2017941" y="599678"/>
                  <a:pt x="2087594" y="659659"/>
                  <a:pt x="2128110" y="705687"/>
                </a:cubicBezTo>
                <a:moveTo>
                  <a:pt x="574033" y="1703686"/>
                </a:moveTo>
                <a:cubicBezTo>
                  <a:pt x="561296" y="1645930"/>
                  <a:pt x="555132" y="1594082"/>
                  <a:pt x="542459" y="1550571"/>
                </a:cubicBezTo>
              </a:path>
            </a:pathLst>
          </a:custGeom>
          <a:solidFill>
            <a:schemeClr val="accent6">
              <a:alpha val="50000"/>
            </a:schemeClr>
          </a:solidFill>
          <a:ln w="12700">
            <a:solidFill>
              <a:schemeClr val="accent6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050119024">
                  <a:prstGeom prst="cloud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F28DD7-2077-4CB0-8A48-7F1DF2792AEF}"/>
              </a:ext>
            </a:extLst>
          </p:cNvPr>
          <p:cNvSpPr txBox="1"/>
          <p:nvPr/>
        </p:nvSpPr>
        <p:spPr>
          <a:xfrm>
            <a:off x="5224905" y="2274838"/>
            <a:ext cx="49117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err="1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Tiết</a:t>
            </a:r>
            <a:r>
              <a:rPr kumimoji="0" lang="en-US" sz="7200" b="1" i="0" u="none" strike="noStrike" kern="1200" cap="none" spc="0" normalizeH="0" baseline="0" noProof="0" dirty="0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 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dirty="0" err="1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anose="020B0604020202020204"/>
              </a:rPr>
              <a:t>Luyện</a:t>
            </a:r>
            <a:r>
              <a:rPr lang="en-US" sz="7200" b="1" dirty="0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anose="020B0604020202020204"/>
              </a:rPr>
              <a:t> </a:t>
            </a:r>
            <a:r>
              <a:rPr lang="en-US" sz="7200" b="1" dirty="0" err="1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anose="020B0604020202020204"/>
              </a:rPr>
              <a:t>tập</a:t>
            </a:r>
            <a:endParaRPr kumimoji="0" lang="en-US" sz="7200" b="1" i="0" u="none" strike="noStrike" kern="1200" cap="none" spc="0" normalizeH="0" baseline="0" noProof="0" dirty="0">
              <a:ln w="22225">
                <a:solidFill>
                  <a:srgbClr val="00B050"/>
                </a:solidFill>
                <a:prstDash val="solid"/>
              </a:ln>
              <a:solidFill>
                <a:srgbClr val="00B05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66658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47B60F8D-7ED6-4B0A-93E4-4741377BC803}"/>
  <p:tag name="GENSWF_ADVANCE_TIME" val="5"/>
  <p:tag name="TIMING" val="|0.001|0.5|0.5"/>
  <p:tag name="ISPRING_CUSTOM_TIMING_US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47B60F8D-7ED6-4B0A-93E4-4741377BC803}"/>
  <p:tag name="GENSWF_ADVANCE_TIME" val="5"/>
  <p:tag name="TIMING" val="|0.001|0.5|0.5"/>
  <p:tag name="ISPRING_CUSTOM_TIMING_USED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47B60F8D-7ED6-4B0A-93E4-4741377BC803}"/>
  <p:tag name="GENSWF_ADVANCE_TIME" val="5"/>
  <p:tag name="TIMING" val="|0.001|0.5|0.5"/>
  <p:tag name="ISPRING_CUSTOM_TIMING_USED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47B60F8D-7ED6-4B0A-93E4-4741377BC803}"/>
  <p:tag name="GENSWF_ADVANCE_TIME" val="5"/>
  <p:tag name="TIMING" val="|0.001|0.5|0.5"/>
  <p:tag name="ISPRING_CUSTOM_TIMING_USED" val="1"/>
</p:tagLst>
</file>

<file path=ppt/theme/theme1.xml><?xml version="1.0" encoding="utf-8"?>
<a:theme xmlns:a="http://schemas.openxmlformats.org/drawingml/2006/main" name="自定义设计方案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3F50"/>
      </a:accent1>
      <a:accent2>
        <a:srgbClr val="CA8F45"/>
      </a:accent2>
      <a:accent3>
        <a:srgbClr val="333F50"/>
      </a:accent3>
      <a:accent4>
        <a:srgbClr val="CA8F45"/>
      </a:accent4>
      <a:accent5>
        <a:srgbClr val="333F50"/>
      </a:accent5>
      <a:accent6>
        <a:srgbClr val="CA8F45"/>
      </a:accent6>
      <a:hlink>
        <a:srgbClr val="333F50"/>
      </a:hlink>
      <a:folHlink>
        <a:srgbClr val="CA8F45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</TotalTime>
  <Words>422</Words>
  <Application>Microsoft Office PowerPoint</Application>
  <PresentationFormat>Màn hình rộng</PresentationFormat>
  <Paragraphs>128</Paragraphs>
  <Slides>17</Slides>
  <Notes>7</Notes>
  <HiddenSlides>0</HiddenSlides>
  <MMClips>5</MMClips>
  <ScaleCrop>false</ScaleCrop>
  <HeadingPairs>
    <vt:vector size="6" baseType="variant">
      <vt:variant>
        <vt:lpstr>Phông được Dùng</vt:lpstr>
      </vt:variant>
      <vt:variant>
        <vt:i4>5</vt:i4>
      </vt:variant>
      <vt:variant>
        <vt:lpstr>Chủ đề</vt:lpstr>
      </vt:variant>
      <vt:variant>
        <vt:i4>5</vt:i4>
      </vt:variant>
      <vt:variant>
        <vt:lpstr>Tiêu đề Bản chiếu</vt:lpstr>
      </vt:variant>
      <vt:variant>
        <vt:i4>17</vt:i4>
      </vt:variant>
    </vt:vector>
  </HeadingPairs>
  <TitlesOfParts>
    <vt:vector size="27" baseType="lpstr">
      <vt:lpstr>Arial</vt:lpstr>
      <vt:lpstr>Arial-Rounded</vt:lpstr>
      <vt:lpstr>Calibri</vt:lpstr>
      <vt:lpstr>HP001 4 hàng</vt:lpstr>
      <vt:lpstr>Utm AVO</vt:lpstr>
      <vt:lpstr>自定义设计方案</vt:lpstr>
      <vt:lpstr>第一PPT，www.1ppt.com</vt:lpstr>
      <vt:lpstr>Office 主题​​</vt:lpstr>
      <vt:lpstr>1_Office Theme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Đỗ Thanh Huyền</cp:lastModifiedBy>
  <cp:revision>22</cp:revision>
  <dcterms:created xsi:type="dcterms:W3CDTF">2021-07-09T06:30:31Z</dcterms:created>
  <dcterms:modified xsi:type="dcterms:W3CDTF">2021-11-30T09:08:27Z</dcterms:modified>
</cp:coreProperties>
</file>